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</p:sldMasterIdLst>
  <p:handoutMasterIdLst>
    <p:handoutMasterId r:id="rId42"/>
  </p:handoutMasterIdLst>
  <p:sldIdLst>
    <p:sldId id="264" r:id="rId2"/>
    <p:sldId id="265" r:id="rId3"/>
    <p:sldId id="261" r:id="rId4"/>
    <p:sldId id="266" r:id="rId5"/>
    <p:sldId id="305" r:id="rId6"/>
    <p:sldId id="278" r:id="rId7"/>
    <p:sldId id="279" r:id="rId8"/>
    <p:sldId id="280" r:id="rId9"/>
    <p:sldId id="275" r:id="rId10"/>
    <p:sldId id="276" r:id="rId11"/>
    <p:sldId id="277" r:id="rId12"/>
    <p:sldId id="273" r:id="rId13"/>
    <p:sldId id="281" r:id="rId14"/>
    <p:sldId id="272" r:id="rId15"/>
    <p:sldId id="306" r:id="rId16"/>
    <p:sldId id="307" r:id="rId17"/>
    <p:sldId id="308" r:id="rId18"/>
    <p:sldId id="309" r:id="rId19"/>
    <p:sldId id="292" r:id="rId20"/>
    <p:sldId id="271" r:id="rId21"/>
    <p:sldId id="283" r:id="rId22"/>
    <p:sldId id="294" r:id="rId23"/>
    <p:sldId id="293" r:id="rId24"/>
    <p:sldId id="295" r:id="rId25"/>
    <p:sldId id="282" r:id="rId26"/>
    <p:sldId id="299" r:id="rId27"/>
    <p:sldId id="302" r:id="rId28"/>
    <p:sldId id="298" r:id="rId29"/>
    <p:sldId id="303" r:id="rId30"/>
    <p:sldId id="297" r:id="rId31"/>
    <p:sldId id="296" r:id="rId32"/>
    <p:sldId id="301" r:id="rId33"/>
    <p:sldId id="284" r:id="rId34"/>
    <p:sldId id="285" r:id="rId35"/>
    <p:sldId id="270" r:id="rId36"/>
    <p:sldId id="269" r:id="rId37"/>
    <p:sldId id="268" r:id="rId38"/>
    <p:sldId id="311" r:id="rId39"/>
    <p:sldId id="274" r:id="rId40"/>
    <p:sldId id="263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29"/>
    <p:restoredTop sz="94674"/>
  </p:normalViewPr>
  <p:slideViewPr>
    <p:cSldViewPr snapToGrid="0" snapToObjects="1">
      <p:cViewPr varScale="1">
        <p:scale>
          <a:sx n="124" d="100"/>
          <a:sy n="124" d="100"/>
        </p:scale>
        <p:origin x="1976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23" d="100"/>
          <a:sy n="123" d="100"/>
        </p:scale>
        <p:origin x="3760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F2FD0D1-18D4-4728-9D29-7522D5AC4035}" type="doc">
      <dgm:prSet loTypeId="urn:microsoft.com/office/officeart/2016/7/layout/VerticalDownArrowProcess" loCatId="process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B6419E9-05AF-419F-8245-3207AF65A0CD}">
      <dgm:prSet custT="1"/>
      <dgm:spPr/>
      <dgm:t>
        <a:bodyPr/>
        <a:lstStyle/>
        <a:p>
          <a:r>
            <a:rPr lang="en-US" sz="1200" dirty="0"/>
            <a:t>Step 1</a:t>
          </a:r>
        </a:p>
      </dgm:t>
    </dgm:pt>
    <dgm:pt modelId="{AF5FB199-4921-428C-A1E4-E53AA80F4D26}" type="parTrans" cxnId="{AD6BE86C-FDC1-4D3E-99A3-9D2FB34F20F2}">
      <dgm:prSet/>
      <dgm:spPr/>
      <dgm:t>
        <a:bodyPr/>
        <a:lstStyle/>
        <a:p>
          <a:endParaRPr lang="en-US" sz="1200"/>
        </a:p>
      </dgm:t>
    </dgm:pt>
    <dgm:pt modelId="{E5E9B34F-E683-4D94-AB98-CE8C698B820B}" type="sibTrans" cxnId="{AD6BE86C-FDC1-4D3E-99A3-9D2FB34F20F2}">
      <dgm:prSet/>
      <dgm:spPr/>
      <dgm:t>
        <a:bodyPr/>
        <a:lstStyle/>
        <a:p>
          <a:endParaRPr lang="en-US" sz="1200"/>
        </a:p>
      </dgm:t>
    </dgm:pt>
    <dgm:pt modelId="{F357B550-A384-44B7-80CC-00FEA101465C}">
      <dgm:prSet custT="1"/>
      <dgm:spPr/>
      <dgm:t>
        <a:bodyPr/>
        <a:lstStyle/>
        <a:p>
          <a:r>
            <a:rPr lang="en-US" sz="1600" dirty="0">
              <a:latin typeface="Times New Roman" pitchFamily="18" charset="0"/>
              <a:cs typeface="Times New Roman" pitchFamily="18" charset="0"/>
            </a:rPr>
            <a:t>group division with  a driving research theme. </a:t>
          </a:r>
        </a:p>
      </dgm:t>
    </dgm:pt>
    <dgm:pt modelId="{CCF0C1DA-724B-4A4D-BD3D-9CB6CC1B9362}" type="parTrans" cxnId="{1FA5DE17-0A38-4137-801C-B1D1DF5EA574}">
      <dgm:prSet/>
      <dgm:spPr/>
      <dgm:t>
        <a:bodyPr/>
        <a:lstStyle/>
        <a:p>
          <a:endParaRPr lang="en-US" sz="1200"/>
        </a:p>
      </dgm:t>
    </dgm:pt>
    <dgm:pt modelId="{E03E82C0-A6A4-4D03-9E2E-0F0354890D4A}" type="sibTrans" cxnId="{1FA5DE17-0A38-4137-801C-B1D1DF5EA574}">
      <dgm:prSet/>
      <dgm:spPr/>
      <dgm:t>
        <a:bodyPr/>
        <a:lstStyle/>
        <a:p>
          <a:endParaRPr lang="en-US" sz="1200"/>
        </a:p>
      </dgm:t>
    </dgm:pt>
    <dgm:pt modelId="{781E1A72-0241-4C4D-AF8B-A1AA7EF2E08D}">
      <dgm:prSet custT="1"/>
      <dgm:spPr/>
      <dgm:t>
        <a:bodyPr/>
        <a:lstStyle/>
        <a:p>
          <a:r>
            <a:rPr lang="en-US" sz="1200" dirty="0"/>
            <a:t>Step 2</a:t>
          </a:r>
        </a:p>
      </dgm:t>
    </dgm:pt>
    <dgm:pt modelId="{73A48EDD-AE08-426C-8313-300148873CDE}" type="parTrans" cxnId="{2146EBE1-C68B-4D8A-AD15-947566C93A8B}">
      <dgm:prSet/>
      <dgm:spPr/>
      <dgm:t>
        <a:bodyPr/>
        <a:lstStyle/>
        <a:p>
          <a:endParaRPr lang="en-US" sz="1200"/>
        </a:p>
      </dgm:t>
    </dgm:pt>
    <dgm:pt modelId="{3FF709E1-A708-43DD-90A4-E58831FABF71}" type="sibTrans" cxnId="{2146EBE1-C68B-4D8A-AD15-947566C93A8B}">
      <dgm:prSet/>
      <dgm:spPr/>
      <dgm:t>
        <a:bodyPr/>
        <a:lstStyle/>
        <a:p>
          <a:endParaRPr lang="en-US" sz="1200"/>
        </a:p>
      </dgm:t>
    </dgm:pt>
    <dgm:pt modelId="{BE42B24F-587F-480A-B5B1-317B9AF16128}">
      <dgm:prSet custT="1"/>
      <dgm:spPr/>
      <dgm:t>
        <a:bodyPr/>
        <a:lstStyle/>
        <a:p>
          <a:r>
            <a:rPr lang="en-US" sz="1600" dirty="0">
              <a:latin typeface="Times New Roman" pitchFamily="18" charset="0"/>
              <a:cs typeface="Times New Roman" pitchFamily="18" charset="0"/>
            </a:rPr>
            <a:t>taking on the role of project designer and narrowing down topic and creating a research question.  </a:t>
          </a:r>
        </a:p>
      </dgm:t>
    </dgm:pt>
    <dgm:pt modelId="{D59117A7-D7EF-4A5D-A66A-BF78E3E13055}" type="parTrans" cxnId="{6F95C326-98AF-4007-8C4F-991820F334B5}">
      <dgm:prSet/>
      <dgm:spPr/>
      <dgm:t>
        <a:bodyPr/>
        <a:lstStyle/>
        <a:p>
          <a:endParaRPr lang="en-US" sz="1200"/>
        </a:p>
      </dgm:t>
    </dgm:pt>
    <dgm:pt modelId="{D10A005F-E4AF-4098-88C4-5382B5660B2A}" type="sibTrans" cxnId="{6F95C326-98AF-4007-8C4F-991820F334B5}">
      <dgm:prSet/>
      <dgm:spPr/>
      <dgm:t>
        <a:bodyPr/>
        <a:lstStyle/>
        <a:p>
          <a:endParaRPr lang="en-US" sz="1200"/>
        </a:p>
      </dgm:t>
    </dgm:pt>
    <dgm:pt modelId="{AC4AA4E4-F819-4015-968F-FB425AB8C2EB}">
      <dgm:prSet custT="1"/>
      <dgm:spPr/>
      <dgm:t>
        <a:bodyPr/>
        <a:lstStyle/>
        <a:p>
          <a:r>
            <a:rPr lang="en-US" sz="1200" dirty="0"/>
            <a:t>Step 3</a:t>
          </a:r>
        </a:p>
      </dgm:t>
    </dgm:pt>
    <dgm:pt modelId="{BB052C39-5336-48F4-ABC0-F227E5D0C7D7}" type="parTrans" cxnId="{D88A83F3-6B14-4638-9E95-74A8D593F81B}">
      <dgm:prSet/>
      <dgm:spPr/>
      <dgm:t>
        <a:bodyPr/>
        <a:lstStyle/>
        <a:p>
          <a:endParaRPr lang="en-US" sz="1200"/>
        </a:p>
      </dgm:t>
    </dgm:pt>
    <dgm:pt modelId="{288BC0DC-D2B9-410A-AB9D-3E7C92093075}" type="sibTrans" cxnId="{D88A83F3-6B14-4638-9E95-74A8D593F81B}">
      <dgm:prSet/>
      <dgm:spPr/>
      <dgm:t>
        <a:bodyPr/>
        <a:lstStyle/>
        <a:p>
          <a:endParaRPr lang="en-US" sz="1200"/>
        </a:p>
      </dgm:t>
    </dgm:pt>
    <dgm:pt modelId="{9E5371EA-4719-47C3-8A25-9959BAC54292}">
      <dgm:prSet custT="1"/>
      <dgm:spPr/>
      <dgm:t>
        <a:bodyPr/>
        <a:lstStyle/>
        <a:p>
          <a:r>
            <a:rPr lang="en-US" sz="1600" dirty="0">
              <a:latin typeface="Times New Roman" pitchFamily="18" charset="0"/>
              <a:cs typeface="Times New Roman" pitchFamily="18" charset="0"/>
            </a:rPr>
            <a:t>leading information searching and researching</a:t>
          </a:r>
        </a:p>
      </dgm:t>
    </dgm:pt>
    <dgm:pt modelId="{A8F8C9D4-46F6-4BF9-8DBF-8EE21AC2F592}" type="parTrans" cxnId="{21292059-F87F-4220-AE7F-2408CF798920}">
      <dgm:prSet/>
      <dgm:spPr/>
      <dgm:t>
        <a:bodyPr/>
        <a:lstStyle/>
        <a:p>
          <a:endParaRPr lang="en-US" sz="1200"/>
        </a:p>
      </dgm:t>
    </dgm:pt>
    <dgm:pt modelId="{73BD4691-8861-4E8E-8364-27E1E88E8BA5}" type="sibTrans" cxnId="{21292059-F87F-4220-AE7F-2408CF798920}">
      <dgm:prSet/>
      <dgm:spPr/>
      <dgm:t>
        <a:bodyPr/>
        <a:lstStyle/>
        <a:p>
          <a:endParaRPr lang="en-US" sz="1200"/>
        </a:p>
      </dgm:t>
    </dgm:pt>
    <dgm:pt modelId="{3AFB8028-E211-4ECC-8A1B-2735F438D37B}">
      <dgm:prSet custT="1"/>
      <dgm:spPr/>
      <dgm:t>
        <a:bodyPr/>
        <a:lstStyle/>
        <a:p>
          <a:r>
            <a:rPr lang="en-US" sz="1200" dirty="0"/>
            <a:t>Step 4</a:t>
          </a:r>
        </a:p>
      </dgm:t>
    </dgm:pt>
    <dgm:pt modelId="{E6A0B072-B0E6-4ABD-A331-111A42C8BB71}" type="parTrans" cxnId="{C11FFDCB-BA1A-4677-9D62-9A0749684024}">
      <dgm:prSet/>
      <dgm:spPr/>
      <dgm:t>
        <a:bodyPr/>
        <a:lstStyle/>
        <a:p>
          <a:endParaRPr lang="en-US" sz="1200"/>
        </a:p>
      </dgm:t>
    </dgm:pt>
    <dgm:pt modelId="{9C5A8B09-DB7C-4450-935F-2EBE82029563}" type="sibTrans" cxnId="{C11FFDCB-BA1A-4677-9D62-9A0749684024}">
      <dgm:prSet/>
      <dgm:spPr/>
      <dgm:t>
        <a:bodyPr/>
        <a:lstStyle/>
        <a:p>
          <a:endParaRPr lang="en-US" sz="1200"/>
        </a:p>
      </dgm:t>
    </dgm:pt>
    <dgm:pt modelId="{565D6A0C-3DC2-4F4F-AF5E-C6148EB61773}">
      <dgm:prSet custT="1"/>
      <dgm:spPr/>
      <dgm:t>
        <a:bodyPr/>
        <a:lstStyle/>
        <a:p>
          <a:r>
            <a:rPr lang="en-US" sz="1600" dirty="0">
              <a:latin typeface="Times New Roman" pitchFamily="18" charset="0"/>
              <a:cs typeface="Times New Roman" pitchFamily="18" charset="0"/>
            </a:rPr>
            <a:t>critical analyzing based on gathered information and evaluating gathered information </a:t>
          </a:r>
        </a:p>
      </dgm:t>
    </dgm:pt>
    <dgm:pt modelId="{223B6C17-4529-4255-A4CB-249875F25293}" type="parTrans" cxnId="{758C418F-C904-4293-A9B6-0A0BAC7A250D}">
      <dgm:prSet/>
      <dgm:spPr/>
      <dgm:t>
        <a:bodyPr/>
        <a:lstStyle/>
        <a:p>
          <a:endParaRPr lang="en-US" sz="1200"/>
        </a:p>
      </dgm:t>
    </dgm:pt>
    <dgm:pt modelId="{90F29304-35BC-4A34-A48D-8ACA5FFC8BC2}" type="sibTrans" cxnId="{758C418F-C904-4293-A9B6-0A0BAC7A250D}">
      <dgm:prSet/>
      <dgm:spPr/>
      <dgm:t>
        <a:bodyPr/>
        <a:lstStyle/>
        <a:p>
          <a:endParaRPr lang="en-US" sz="1200"/>
        </a:p>
      </dgm:t>
    </dgm:pt>
    <dgm:pt modelId="{BCDBA91B-4799-420D-B95B-981B608139D5}">
      <dgm:prSet custT="1"/>
      <dgm:spPr/>
      <dgm:t>
        <a:bodyPr/>
        <a:lstStyle/>
        <a:p>
          <a:r>
            <a:rPr lang="en-US" sz="1200" dirty="0"/>
            <a:t>Step 5</a:t>
          </a:r>
        </a:p>
      </dgm:t>
    </dgm:pt>
    <dgm:pt modelId="{CDE27BCF-B069-43AF-BD4E-3AEAEFB833A6}" type="parTrans" cxnId="{19CD7C4E-B89E-4648-BE62-AED4A74F1BDA}">
      <dgm:prSet/>
      <dgm:spPr/>
      <dgm:t>
        <a:bodyPr/>
        <a:lstStyle/>
        <a:p>
          <a:endParaRPr lang="en-US" sz="1200"/>
        </a:p>
      </dgm:t>
    </dgm:pt>
    <dgm:pt modelId="{EC72862A-1608-4666-9C4D-4C3C71AE813B}" type="sibTrans" cxnId="{19CD7C4E-B89E-4648-BE62-AED4A74F1BDA}">
      <dgm:prSet/>
      <dgm:spPr/>
      <dgm:t>
        <a:bodyPr/>
        <a:lstStyle/>
        <a:p>
          <a:endParaRPr lang="en-US" sz="1200"/>
        </a:p>
      </dgm:t>
    </dgm:pt>
    <dgm:pt modelId="{A644B946-690E-44AF-880E-702F502EF157}">
      <dgm:prSet custT="1"/>
      <dgm:spPr/>
      <dgm:t>
        <a:bodyPr/>
        <a:lstStyle/>
        <a:p>
          <a:r>
            <a:rPr lang="en-US" sz="1600" dirty="0">
              <a:latin typeface="Times New Roman" pitchFamily="18" charset="0"/>
              <a:cs typeface="Times New Roman" pitchFamily="18" charset="0"/>
            </a:rPr>
            <a:t>summarizing and synthesizing</a:t>
          </a:r>
        </a:p>
      </dgm:t>
    </dgm:pt>
    <dgm:pt modelId="{8C251122-747F-446C-86CB-2B79992483E2}" type="parTrans" cxnId="{797B01B2-EC7B-4091-B820-C738EE315791}">
      <dgm:prSet/>
      <dgm:spPr/>
      <dgm:t>
        <a:bodyPr/>
        <a:lstStyle/>
        <a:p>
          <a:endParaRPr lang="en-US" sz="1200"/>
        </a:p>
      </dgm:t>
    </dgm:pt>
    <dgm:pt modelId="{415DCFB2-28B6-48C5-B108-1C776663EBCA}" type="sibTrans" cxnId="{797B01B2-EC7B-4091-B820-C738EE315791}">
      <dgm:prSet/>
      <dgm:spPr/>
      <dgm:t>
        <a:bodyPr/>
        <a:lstStyle/>
        <a:p>
          <a:endParaRPr lang="en-US" sz="1200"/>
        </a:p>
      </dgm:t>
    </dgm:pt>
    <dgm:pt modelId="{3CF18B25-2228-44CA-AF2B-1CE3F15271E3}">
      <dgm:prSet custT="1"/>
      <dgm:spPr/>
      <dgm:t>
        <a:bodyPr/>
        <a:lstStyle/>
        <a:p>
          <a:r>
            <a:rPr lang="en-US" sz="1200" dirty="0"/>
            <a:t>Step 6</a:t>
          </a:r>
        </a:p>
      </dgm:t>
    </dgm:pt>
    <dgm:pt modelId="{08AF30BA-4DE1-439C-9CEC-592ED0DC4C90}" type="parTrans" cxnId="{DEE7686B-BD35-46C6-A099-9F71D4EA4A4C}">
      <dgm:prSet/>
      <dgm:spPr/>
      <dgm:t>
        <a:bodyPr/>
        <a:lstStyle/>
        <a:p>
          <a:endParaRPr lang="en-US" sz="1200"/>
        </a:p>
      </dgm:t>
    </dgm:pt>
    <dgm:pt modelId="{297CE8CA-B955-466D-B84F-FD15A8EFC017}" type="sibTrans" cxnId="{DEE7686B-BD35-46C6-A099-9F71D4EA4A4C}">
      <dgm:prSet/>
      <dgm:spPr/>
      <dgm:t>
        <a:bodyPr/>
        <a:lstStyle/>
        <a:p>
          <a:endParaRPr lang="en-US" sz="1200"/>
        </a:p>
      </dgm:t>
    </dgm:pt>
    <dgm:pt modelId="{3BDEBEA3-9C79-47C9-8CAF-6BF0C2B6D797}">
      <dgm:prSet custT="1"/>
      <dgm:spPr/>
      <dgm:t>
        <a:bodyPr/>
        <a:lstStyle/>
        <a:p>
          <a:r>
            <a:rPr lang="en-US" sz="1600" dirty="0">
              <a:latin typeface="Times New Roman" pitchFamily="18" charset="0"/>
              <a:cs typeface="Times New Roman" pitchFamily="18" charset="0"/>
            </a:rPr>
            <a:t>checking further inquiry, questioning and exploratory investigations</a:t>
          </a:r>
        </a:p>
      </dgm:t>
    </dgm:pt>
    <dgm:pt modelId="{D6210611-65DD-4811-9048-78F025114DA0}" type="parTrans" cxnId="{BB6720E8-3887-40E2-838F-22FDCD97F767}">
      <dgm:prSet/>
      <dgm:spPr/>
      <dgm:t>
        <a:bodyPr/>
        <a:lstStyle/>
        <a:p>
          <a:endParaRPr lang="en-US" sz="1200"/>
        </a:p>
      </dgm:t>
    </dgm:pt>
    <dgm:pt modelId="{BADE9FD7-BB87-40E5-9953-A6A735BCE8F1}" type="sibTrans" cxnId="{BB6720E8-3887-40E2-838F-22FDCD97F767}">
      <dgm:prSet/>
      <dgm:spPr/>
      <dgm:t>
        <a:bodyPr/>
        <a:lstStyle/>
        <a:p>
          <a:endParaRPr lang="en-US" sz="1200"/>
        </a:p>
      </dgm:t>
    </dgm:pt>
    <dgm:pt modelId="{95C3E3B7-625B-4153-98E4-6E3E1863AB69}">
      <dgm:prSet custT="1"/>
      <dgm:spPr/>
      <dgm:t>
        <a:bodyPr/>
        <a:lstStyle/>
        <a:p>
          <a:r>
            <a:rPr lang="en-US" sz="1200" dirty="0"/>
            <a:t>Step 7</a:t>
          </a:r>
        </a:p>
      </dgm:t>
    </dgm:pt>
    <dgm:pt modelId="{C1AB5F73-5988-4A9A-9F6C-0E89C86CF5F9}" type="parTrans" cxnId="{DA1AB0D5-CDF4-45F4-9F9F-AF108D83A547}">
      <dgm:prSet/>
      <dgm:spPr/>
      <dgm:t>
        <a:bodyPr/>
        <a:lstStyle/>
        <a:p>
          <a:endParaRPr lang="en-US" sz="1200"/>
        </a:p>
      </dgm:t>
    </dgm:pt>
    <dgm:pt modelId="{D7EA74A6-6416-40C0-BF61-4B5FEDB13325}" type="sibTrans" cxnId="{DA1AB0D5-CDF4-45F4-9F9F-AF108D83A547}">
      <dgm:prSet/>
      <dgm:spPr/>
      <dgm:t>
        <a:bodyPr/>
        <a:lstStyle/>
        <a:p>
          <a:endParaRPr lang="en-US" sz="1200"/>
        </a:p>
      </dgm:t>
    </dgm:pt>
    <dgm:pt modelId="{293410CE-F37A-4DF8-A463-5AFFB2816A33}">
      <dgm:prSet custT="1"/>
      <dgm:spPr/>
      <dgm:t>
        <a:bodyPr/>
        <a:lstStyle/>
        <a:p>
          <a:r>
            <a:rPr lang="en-US" sz="1600" dirty="0">
              <a:latin typeface="Times New Roman" pitchFamily="18" charset="0"/>
              <a:cs typeface="Times New Roman" pitchFamily="18" charset="0"/>
            </a:rPr>
            <a:t>responding research questions and preparing to present the project</a:t>
          </a:r>
        </a:p>
      </dgm:t>
    </dgm:pt>
    <dgm:pt modelId="{0BF61CF5-1C21-4F68-8D41-229654F29A75}" type="parTrans" cxnId="{FAD74A2E-6529-429B-B0C3-E3DD2033C835}">
      <dgm:prSet/>
      <dgm:spPr/>
      <dgm:t>
        <a:bodyPr/>
        <a:lstStyle/>
        <a:p>
          <a:endParaRPr lang="en-US" sz="1200"/>
        </a:p>
      </dgm:t>
    </dgm:pt>
    <dgm:pt modelId="{43BE7E91-267C-4F0B-968B-8B39C1145227}" type="sibTrans" cxnId="{FAD74A2E-6529-429B-B0C3-E3DD2033C835}">
      <dgm:prSet/>
      <dgm:spPr/>
      <dgm:t>
        <a:bodyPr/>
        <a:lstStyle/>
        <a:p>
          <a:endParaRPr lang="en-US" sz="1200"/>
        </a:p>
      </dgm:t>
    </dgm:pt>
    <dgm:pt modelId="{6BC3A6FA-6E2C-423D-A750-19565D02BFE8}">
      <dgm:prSet custT="1"/>
      <dgm:spPr/>
      <dgm:t>
        <a:bodyPr/>
        <a:lstStyle/>
        <a:p>
          <a:r>
            <a:rPr lang="en-US" sz="1200" dirty="0"/>
            <a:t>Step 8</a:t>
          </a:r>
        </a:p>
      </dgm:t>
    </dgm:pt>
    <dgm:pt modelId="{782A2974-749C-4CDD-B75E-36A509DCA7D4}" type="parTrans" cxnId="{4EB6CC5C-21DC-4BB4-9D12-CEA3ED5C958D}">
      <dgm:prSet/>
      <dgm:spPr/>
      <dgm:t>
        <a:bodyPr/>
        <a:lstStyle/>
        <a:p>
          <a:endParaRPr lang="en-US" sz="1200"/>
        </a:p>
      </dgm:t>
    </dgm:pt>
    <dgm:pt modelId="{73301B31-04DE-444C-9F1D-EC74E960E905}" type="sibTrans" cxnId="{4EB6CC5C-21DC-4BB4-9D12-CEA3ED5C958D}">
      <dgm:prSet/>
      <dgm:spPr/>
      <dgm:t>
        <a:bodyPr/>
        <a:lstStyle/>
        <a:p>
          <a:endParaRPr lang="en-US" sz="1200"/>
        </a:p>
      </dgm:t>
    </dgm:pt>
    <dgm:pt modelId="{ACFE3327-0D49-4BEE-AE88-C904A77F50EB}">
      <dgm:prSet custT="1"/>
      <dgm:spPr/>
      <dgm:t>
        <a:bodyPr/>
        <a:lstStyle/>
        <a:p>
          <a:r>
            <a:rPr lang="en-US" sz="1600" dirty="0">
              <a:latin typeface="Times New Roman" pitchFamily="18" charset="0"/>
              <a:cs typeface="Times New Roman" pitchFamily="18" charset="0"/>
            </a:rPr>
            <a:t>presenting project and taking feedback </a:t>
          </a:r>
        </a:p>
      </dgm:t>
    </dgm:pt>
    <dgm:pt modelId="{5ECF4692-4470-4088-9FF4-4EB5AC343757}" type="parTrans" cxnId="{08AC4CA4-7FEE-4924-8635-B0492619085F}">
      <dgm:prSet/>
      <dgm:spPr/>
      <dgm:t>
        <a:bodyPr/>
        <a:lstStyle/>
        <a:p>
          <a:endParaRPr lang="en-US" sz="1200"/>
        </a:p>
      </dgm:t>
    </dgm:pt>
    <dgm:pt modelId="{3F09F067-E07F-409B-917E-FB99902C37CB}" type="sibTrans" cxnId="{08AC4CA4-7FEE-4924-8635-B0492619085F}">
      <dgm:prSet/>
      <dgm:spPr/>
      <dgm:t>
        <a:bodyPr/>
        <a:lstStyle/>
        <a:p>
          <a:endParaRPr lang="en-US" sz="1200"/>
        </a:p>
      </dgm:t>
    </dgm:pt>
    <dgm:pt modelId="{B4B2FEC4-149C-4AF1-8057-A13A30544098}">
      <dgm:prSet custT="1"/>
      <dgm:spPr/>
      <dgm:t>
        <a:bodyPr/>
        <a:lstStyle/>
        <a:p>
          <a:r>
            <a:rPr lang="en-US" sz="1200" dirty="0"/>
            <a:t>Step 9</a:t>
          </a:r>
        </a:p>
      </dgm:t>
    </dgm:pt>
    <dgm:pt modelId="{379C59E1-8A42-447A-A2A2-0943EE44B1D1}" type="parTrans" cxnId="{D9BBF663-1ED3-4C11-A333-ACCCC11E7B62}">
      <dgm:prSet/>
      <dgm:spPr/>
      <dgm:t>
        <a:bodyPr/>
        <a:lstStyle/>
        <a:p>
          <a:endParaRPr lang="en-US" sz="1200"/>
        </a:p>
      </dgm:t>
    </dgm:pt>
    <dgm:pt modelId="{6E94AA96-6F4B-488C-B44B-17F7F6176F80}" type="sibTrans" cxnId="{D9BBF663-1ED3-4C11-A333-ACCCC11E7B62}">
      <dgm:prSet/>
      <dgm:spPr/>
      <dgm:t>
        <a:bodyPr/>
        <a:lstStyle/>
        <a:p>
          <a:endParaRPr lang="en-US" sz="1200"/>
        </a:p>
      </dgm:t>
    </dgm:pt>
    <dgm:pt modelId="{9C32E0C7-E6FF-4C57-A846-8B40B2E5EC81}">
      <dgm:prSet custT="1"/>
      <dgm:spPr/>
      <dgm:t>
        <a:bodyPr/>
        <a:lstStyle/>
        <a:p>
          <a:r>
            <a:rPr lang="en-US" sz="1800" dirty="0">
              <a:latin typeface="Times New Roman" pitchFamily="18" charset="0"/>
              <a:cs typeface="Times New Roman" pitchFamily="18" charset="0"/>
            </a:rPr>
            <a:t>reflecting on the whole process by groups  </a:t>
          </a:r>
        </a:p>
      </dgm:t>
    </dgm:pt>
    <dgm:pt modelId="{5E502B47-7351-4D2A-9EB4-EE06D075E601}" type="parTrans" cxnId="{B1F79D16-14DE-4B5A-B6C9-F16B7EB7DCC7}">
      <dgm:prSet/>
      <dgm:spPr/>
      <dgm:t>
        <a:bodyPr/>
        <a:lstStyle/>
        <a:p>
          <a:endParaRPr lang="en-US" sz="1200"/>
        </a:p>
      </dgm:t>
    </dgm:pt>
    <dgm:pt modelId="{64E7B3AB-9D8E-4317-9612-9D4E0383D60C}" type="sibTrans" cxnId="{B1F79D16-14DE-4B5A-B6C9-F16B7EB7DCC7}">
      <dgm:prSet/>
      <dgm:spPr/>
      <dgm:t>
        <a:bodyPr/>
        <a:lstStyle/>
        <a:p>
          <a:endParaRPr lang="en-US" sz="1200"/>
        </a:p>
      </dgm:t>
    </dgm:pt>
    <dgm:pt modelId="{06D18F82-0552-45FC-9F90-7D990D8E0091}">
      <dgm:prSet custT="1"/>
      <dgm:spPr/>
      <dgm:t>
        <a:bodyPr/>
        <a:lstStyle/>
        <a:p>
          <a:r>
            <a:rPr lang="en-US" sz="1200" dirty="0"/>
            <a:t>Step 10</a:t>
          </a:r>
        </a:p>
      </dgm:t>
    </dgm:pt>
    <dgm:pt modelId="{825201F3-19E9-4B30-8AFD-0399E8A455E9}" type="parTrans" cxnId="{830DCE7F-2AE4-4FEB-87AB-C8C469C8D1E4}">
      <dgm:prSet/>
      <dgm:spPr/>
      <dgm:t>
        <a:bodyPr/>
        <a:lstStyle/>
        <a:p>
          <a:endParaRPr lang="en-US" sz="1200"/>
        </a:p>
      </dgm:t>
    </dgm:pt>
    <dgm:pt modelId="{DE288A89-C495-4A81-A4CC-ECE1089F5A30}" type="sibTrans" cxnId="{830DCE7F-2AE4-4FEB-87AB-C8C469C8D1E4}">
      <dgm:prSet/>
      <dgm:spPr/>
      <dgm:t>
        <a:bodyPr/>
        <a:lstStyle/>
        <a:p>
          <a:endParaRPr lang="en-US" sz="1200"/>
        </a:p>
      </dgm:t>
    </dgm:pt>
    <dgm:pt modelId="{4F99D1D3-4AC9-4EAB-83B9-ADD797C1EE14}">
      <dgm:prSet custT="1"/>
      <dgm:spPr/>
      <dgm:t>
        <a:bodyPr/>
        <a:lstStyle/>
        <a:p>
          <a:r>
            <a:rPr lang="en-US" sz="1800" dirty="0">
              <a:latin typeface="Times New Roman" pitchFamily="18" charset="0"/>
              <a:cs typeface="Times New Roman" pitchFamily="18" charset="0"/>
            </a:rPr>
            <a:t>whole class reflection  </a:t>
          </a:r>
        </a:p>
      </dgm:t>
    </dgm:pt>
    <dgm:pt modelId="{FE99870F-06F1-468C-8D44-A2A9DA1CC38E}" type="parTrans" cxnId="{15677497-194E-41E1-B925-B272D3C1E810}">
      <dgm:prSet/>
      <dgm:spPr/>
      <dgm:t>
        <a:bodyPr/>
        <a:lstStyle/>
        <a:p>
          <a:endParaRPr lang="en-US" sz="1200"/>
        </a:p>
      </dgm:t>
    </dgm:pt>
    <dgm:pt modelId="{03A9E8FC-ADBB-4661-BA03-986644EE7690}" type="sibTrans" cxnId="{15677497-194E-41E1-B925-B272D3C1E810}">
      <dgm:prSet/>
      <dgm:spPr/>
      <dgm:t>
        <a:bodyPr/>
        <a:lstStyle/>
        <a:p>
          <a:endParaRPr lang="en-US" sz="1200"/>
        </a:p>
      </dgm:t>
    </dgm:pt>
    <dgm:pt modelId="{CFA72197-C2DA-40DE-804D-4BCEB09D0846}" type="pres">
      <dgm:prSet presAssocID="{5F2FD0D1-18D4-4728-9D29-7522D5AC4035}" presName="Name0" presStyleCnt="0">
        <dgm:presLayoutVars>
          <dgm:dir/>
          <dgm:animLvl val="lvl"/>
          <dgm:resizeHandles val="exact"/>
        </dgm:presLayoutVars>
      </dgm:prSet>
      <dgm:spPr/>
    </dgm:pt>
    <dgm:pt modelId="{E313989E-A447-4248-B5C4-FBB527781949}" type="pres">
      <dgm:prSet presAssocID="{06D18F82-0552-45FC-9F90-7D990D8E0091}" presName="boxAndChildren" presStyleCnt="0"/>
      <dgm:spPr/>
    </dgm:pt>
    <dgm:pt modelId="{885BD47D-1121-4E2E-A2D3-DF2302CDDD0F}" type="pres">
      <dgm:prSet presAssocID="{06D18F82-0552-45FC-9F90-7D990D8E0091}" presName="parentTextBox" presStyleLbl="alignNode1" presStyleIdx="0" presStyleCnt="10"/>
      <dgm:spPr/>
    </dgm:pt>
    <dgm:pt modelId="{8EACD3D3-ECB2-48BB-81BA-D769084A0DDB}" type="pres">
      <dgm:prSet presAssocID="{06D18F82-0552-45FC-9F90-7D990D8E0091}" presName="descendantBox" presStyleLbl="bgAccFollowNode1" presStyleIdx="0" presStyleCnt="10"/>
      <dgm:spPr/>
    </dgm:pt>
    <dgm:pt modelId="{76A659DD-9360-488E-BED5-488E06B30271}" type="pres">
      <dgm:prSet presAssocID="{6E94AA96-6F4B-488C-B44B-17F7F6176F80}" presName="sp" presStyleCnt="0"/>
      <dgm:spPr/>
    </dgm:pt>
    <dgm:pt modelId="{A4584624-784B-4215-B323-708DD4FF403B}" type="pres">
      <dgm:prSet presAssocID="{B4B2FEC4-149C-4AF1-8057-A13A30544098}" presName="arrowAndChildren" presStyleCnt="0"/>
      <dgm:spPr/>
    </dgm:pt>
    <dgm:pt modelId="{3D81CA43-BFF6-4D64-AC9F-2FE702F049AD}" type="pres">
      <dgm:prSet presAssocID="{B4B2FEC4-149C-4AF1-8057-A13A30544098}" presName="parentTextArrow" presStyleLbl="node1" presStyleIdx="0" presStyleCnt="0"/>
      <dgm:spPr/>
    </dgm:pt>
    <dgm:pt modelId="{A10E0603-F1F9-46ED-B1F7-0AD5C73BDCD0}" type="pres">
      <dgm:prSet presAssocID="{B4B2FEC4-149C-4AF1-8057-A13A30544098}" presName="arrow" presStyleLbl="alignNode1" presStyleIdx="1" presStyleCnt="10"/>
      <dgm:spPr/>
    </dgm:pt>
    <dgm:pt modelId="{5A501548-4BBF-4DFB-9219-B4C5EFBC4A7D}" type="pres">
      <dgm:prSet presAssocID="{B4B2FEC4-149C-4AF1-8057-A13A30544098}" presName="descendantArrow" presStyleLbl="bgAccFollowNode1" presStyleIdx="1" presStyleCnt="10"/>
      <dgm:spPr/>
    </dgm:pt>
    <dgm:pt modelId="{745A7AA6-8D24-426C-BAB1-35E8A8FF46DD}" type="pres">
      <dgm:prSet presAssocID="{73301B31-04DE-444C-9F1D-EC74E960E905}" presName="sp" presStyleCnt="0"/>
      <dgm:spPr/>
    </dgm:pt>
    <dgm:pt modelId="{D83EF86E-8B88-422C-95C5-9A9A7715CCBC}" type="pres">
      <dgm:prSet presAssocID="{6BC3A6FA-6E2C-423D-A750-19565D02BFE8}" presName="arrowAndChildren" presStyleCnt="0"/>
      <dgm:spPr/>
    </dgm:pt>
    <dgm:pt modelId="{609CFE56-DA27-4439-9764-E70DB7E0ADD9}" type="pres">
      <dgm:prSet presAssocID="{6BC3A6FA-6E2C-423D-A750-19565D02BFE8}" presName="parentTextArrow" presStyleLbl="node1" presStyleIdx="0" presStyleCnt="0"/>
      <dgm:spPr/>
    </dgm:pt>
    <dgm:pt modelId="{6EDDE4A2-A3DE-475C-A595-4C7AF52FF32A}" type="pres">
      <dgm:prSet presAssocID="{6BC3A6FA-6E2C-423D-A750-19565D02BFE8}" presName="arrow" presStyleLbl="alignNode1" presStyleIdx="2" presStyleCnt="10"/>
      <dgm:spPr/>
    </dgm:pt>
    <dgm:pt modelId="{7186F893-4575-471A-A6E1-2D2F98322728}" type="pres">
      <dgm:prSet presAssocID="{6BC3A6FA-6E2C-423D-A750-19565D02BFE8}" presName="descendantArrow" presStyleLbl="bgAccFollowNode1" presStyleIdx="2" presStyleCnt="10"/>
      <dgm:spPr/>
    </dgm:pt>
    <dgm:pt modelId="{7256394C-E439-4334-99BA-4A02ED33AA04}" type="pres">
      <dgm:prSet presAssocID="{D7EA74A6-6416-40C0-BF61-4B5FEDB13325}" presName="sp" presStyleCnt="0"/>
      <dgm:spPr/>
    </dgm:pt>
    <dgm:pt modelId="{AE9A8EAF-3DEA-46F7-930E-9144AF62BA04}" type="pres">
      <dgm:prSet presAssocID="{95C3E3B7-625B-4153-98E4-6E3E1863AB69}" presName="arrowAndChildren" presStyleCnt="0"/>
      <dgm:spPr/>
    </dgm:pt>
    <dgm:pt modelId="{2F9FBE07-05D8-4399-BC7E-843C8AD6E086}" type="pres">
      <dgm:prSet presAssocID="{95C3E3B7-625B-4153-98E4-6E3E1863AB69}" presName="parentTextArrow" presStyleLbl="node1" presStyleIdx="0" presStyleCnt="0"/>
      <dgm:spPr/>
    </dgm:pt>
    <dgm:pt modelId="{B07B16A3-766B-44C5-9654-C6B646A5DD7E}" type="pres">
      <dgm:prSet presAssocID="{95C3E3B7-625B-4153-98E4-6E3E1863AB69}" presName="arrow" presStyleLbl="alignNode1" presStyleIdx="3" presStyleCnt="10"/>
      <dgm:spPr/>
    </dgm:pt>
    <dgm:pt modelId="{C0D494E4-05EA-4C50-8285-CE4CB664A7F9}" type="pres">
      <dgm:prSet presAssocID="{95C3E3B7-625B-4153-98E4-6E3E1863AB69}" presName="descendantArrow" presStyleLbl="bgAccFollowNode1" presStyleIdx="3" presStyleCnt="10"/>
      <dgm:spPr/>
    </dgm:pt>
    <dgm:pt modelId="{2AE28D68-8787-4282-8F4D-0BF6F2AA2084}" type="pres">
      <dgm:prSet presAssocID="{297CE8CA-B955-466D-B84F-FD15A8EFC017}" presName="sp" presStyleCnt="0"/>
      <dgm:spPr/>
    </dgm:pt>
    <dgm:pt modelId="{8D04A370-775A-49C7-BDDE-786657878AC7}" type="pres">
      <dgm:prSet presAssocID="{3CF18B25-2228-44CA-AF2B-1CE3F15271E3}" presName="arrowAndChildren" presStyleCnt="0"/>
      <dgm:spPr/>
    </dgm:pt>
    <dgm:pt modelId="{8D230B20-9FD2-457B-AD18-A21B43AE27B8}" type="pres">
      <dgm:prSet presAssocID="{3CF18B25-2228-44CA-AF2B-1CE3F15271E3}" presName="parentTextArrow" presStyleLbl="node1" presStyleIdx="0" presStyleCnt="0"/>
      <dgm:spPr/>
    </dgm:pt>
    <dgm:pt modelId="{778A95A4-3576-4861-BFCF-804C74B7B3FA}" type="pres">
      <dgm:prSet presAssocID="{3CF18B25-2228-44CA-AF2B-1CE3F15271E3}" presName="arrow" presStyleLbl="alignNode1" presStyleIdx="4" presStyleCnt="10"/>
      <dgm:spPr/>
    </dgm:pt>
    <dgm:pt modelId="{7A570C59-3116-4E8F-8F88-8DA2A4549F62}" type="pres">
      <dgm:prSet presAssocID="{3CF18B25-2228-44CA-AF2B-1CE3F15271E3}" presName="descendantArrow" presStyleLbl="bgAccFollowNode1" presStyleIdx="4" presStyleCnt="10"/>
      <dgm:spPr/>
    </dgm:pt>
    <dgm:pt modelId="{26853D74-FEB6-4095-AC38-663C777D7C51}" type="pres">
      <dgm:prSet presAssocID="{EC72862A-1608-4666-9C4D-4C3C71AE813B}" presName="sp" presStyleCnt="0"/>
      <dgm:spPr/>
    </dgm:pt>
    <dgm:pt modelId="{88DB62DD-82D7-4199-9CD1-A86CD5A4513C}" type="pres">
      <dgm:prSet presAssocID="{BCDBA91B-4799-420D-B95B-981B608139D5}" presName="arrowAndChildren" presStyleCnt="0"/>
      <dgm:spPr/>
    </dgm:pt>
    <dgm:pt modelId="{A8D4220A-2DAE-4925-9B5D-1C4152B4CF96}" type="pres">
      <dgm:prSet presAssocID="{BCDBA91B-4799-420D-B95B-981B608139D5}" presName="parentTextArrow" presStyleLbl="node1" presStyleIdx="0" presStyleCnt="0"/>
      <dgm:spPr/>
    </dgm:pt>
    <dgm:pt modelId="{02B36832-2CFE-4DD7-92EB-1AB538A6D277}" type="pres">
      <dgm:prSet presAssocID="{BCDBA91B-4799-420D-B95B-981B608139D5}" presName="arrow" presStyleLbl="alignNode1" presStyleIdx="5" presStyleCnt="10"/>
      <dgm:spPr/>
    </dgm:pt>
    <dgm:pt modelId="{63268084-6994-48BB-9D31-54562F812B7F}" type="pres">
      <dgm:prSet presAssocID="{BCDBA91B-4799-420D-B95B-981B608139D5}" presName="descendantArrow" presStyleLbl="bgAccFollowNode1" presStyleIdx="5" presStyleCnt="10"/>
      <dgm:spPr/>
    </dgm:pt>
    <dgm:pt modelId="{D32EA409-00EE-4153-A5FB-1C0EC991668D}" type="pres">
      <dgm:prSet presAssocID="{9C5A8B09-DB7C-4450-935F-2EBE82029563}" presName="sp" presStyleCnt="0"/>
      <dgm:spPr/>
    </dgm:pt>
    <dgm:pt modelId="{09742ED1-F642-4C10-8A75-02A84755AE28}" type="pres">
      <dgm:prSet presAssocID="{3AFB8028-E211-4ECC-8A1B-2735F438D37B}" presName="arrowAndChildren" presStyleCnt="0"/>
      <dgm:spPr/>
    </dgm:pt>
    <dgm:pt modelId="{43622FA2-FBCC-42AF-B82A-2CC9BE4007E3}" type="pres">
      <dgm:prSet presAssocID="{3AFB8028-E211-4ECC-8A1B-2735F438D37B}" presName="parentTextArrow" presStyleLbl="node1" presStyleIdx="0" presStyleCnt="0"/>
      <dgm:spPr/>
    </dgm:pt>
    <dgm:pt modelId="{1C822E5E-44E6-4AC9-9580-A03BB4FEBB3A}" type="pres">
      <dgm:prSet presAssocID="{3AFB8028-E211-4ECC-8A1B-2735F438D37B}" presName="arrow" presStyleLbl="alignNode1" presStyleIdx="6" presStyleCnt="10"/>
      <dgm:spPr/>
    </dgm:pt>
    <dgm:pt modelId="{73A342EE-9B8C-47D2-9BBD-6D9F11DA1A88}" type="pres">
      <dgm:prSet presAssocID="{3AFB8028-E211-4ECC-8A1B-2735F438D37B}" presName="descendantArrow" presStyleLbl="bgAccFollowNode1" presStyleIdx="6" presStyleCnt="10"/>
      <dgm:spPr/>
    </dgm:pt>
    <dgm:pt modelId="{0A871B92-A456-48FF-B075-AB6B70FB4788}" type="pres">
      <dgm:prSet presAssocID="{288BC0DC-D2B9-410A-AB9D-3E7C92093075}" presName="sp" presStyleCnt="0"/>
      <dgm:spPr/>
    </dgm:pt>
    <dgm:pt modelId="{2C1BE3F6-65AB-4424-8E3B-C586DBC28CE0}" type="pres">
      <dgm:prSet presAssocID="{AC4AA4E4-F819-4015-968F-FB425AB8C2EB}" presName="arrowAndChildren" presStyleCnt="0"/>
      <dgm:spPr/>
    </dgm:pt>
    <dgm:pt modelId="{5A216153-B27E-40CB-B9FD-61984467CE81}" type="pres">
      <dgm:prSet presAssocID="{AC4AA4E4-F819-4015-968F-FB425AB8C2EB}" presName="parentTextArrow" presStyleLbl="node1" presStyleIdx="0" presStyleCnt="0"/>
      <dgm:spPr/>
    </dgm:pt>
    <dgm:pt modelId="{1CCCAEAA-E857-47ED-A64A-34B1B5B6293A}" type="pres">
      <dgm:prSet presAssocID="{AC4AA4E4-F819-4015-968F-FB425AB8C2EB}" presName="arrow" presStyleLbl="alignNode1" presStyleIdx="7" presStyleCnt="10"/>
      <dgm:spPr/>
    </dgm:pt>
    <dgm:pt modelId="{2697EFAF-274A-417D-A4C3-840681A897BF}" type="pres">
      <dgm:prSet presAssocID="{AC4AA4E4-F819-4015-968F-FB425AB8C2EB}" presName="descendantArrow" presStyleLbl="bgAccFollowNode1" presStyleIdx="7" presStyleCnt="10"/>
      <dgm:spPr/>
    </dgm:pt>
    <dgm:pt modelId="{3C08E159-7C2A-402F-A001-F4FB43D53AD7}" type="pres">
      <dgm:prSet presAssocID="{3FF709E1-A708-43DD-90A4-E58831FABF71}" presName="sp" presStyleCnt="0"/>
      <dgm:spPr/>
    </dgm:pt>
    <dgm:pt modelId="{B2557E85-4BCF-49DD-9B34-0BC79FDCA9B6}" type="pres">
      <dgm:prSet presAssocID="{781E1A72-0241-4C4D-AF8B-A1AA7EF2E08D}" presName="arrowAndChildren" presStyleCnt="0"/>
      <dgm:spPr/>
    </dgm:pt>
    <dgm:pt modelId="{7C8EC304-7540-45CE-BF8B-07D7BA98BF88}" type="pres">
      <dgm:prSet presAssocID="{781E1A72-0241-4C4D-AF8B-A1AA7EF2E08D}" presName="parentTextArrow" presStyleLbl="node1" presStyleIdx="0" presStyleCnt="0"/>
      <dgm:spPr/>
    </dgm:pt>
    <dgm:pt modelId="{E21221DB-3D22-4DC7-B731-2A2EE9E5BEBD}" type="pres">
      <dgm:prSet presAssocID="{781E1A72-0241-4C4D-AF8B-A1AA7EF2E08D}" presName="arrow" presStyleLbl="alignNode1" presStyleIdx="8" presStyleCnt="10"/>
      <dgm:spPr/>
    </dgm:pt>
    <dgm:pt modelId="{3C23AC23-4F48-450C-9D45-CFC568797B5B}" type="pres">
      <dgm:prSet presAssocID="{781E1A72-0241-4C4D-AF8B-A1AA7EF2E08D}" presName="descendantArrow" presStyleLbl="bgAccFollowNode1" presStyleIdx="8" presStyleCnt="10"/>
      <dgm:spPr/>
    </dgm:pt>
    <dgm:pt modelId="{CBF00337-C1FF-4203-877F-473ADCBE1237}" type="pres">
      <dgm:prSet presAssocID="{E5E9B34F-E683-4D94-AB98-CE8C698B820B}" presName="sp" presStyleCnt="0"/>
      <dgm:spPr/>
    </dgm:pt>
    <dgm:pt modelId="{4D930987-E551-472F-9DDC-DE93823727FF}" type="pres">
      <dgm:prSet presAssocID="{2B6419E9-05AF-419F-8245-3207AF65A0CD}" presName="arrowAndChildren" presStyleCnt="0"/>
      <dgm:spPr/>
    </dgm:pt>
    <dgm:pt modelId="{F0A04D10-8BB1-4FCF-AE7C-3044FF66C5C0}" type="pres">
      <dgm:prSet presAssocID="{2B6419E9-05AF-419F-8245-3207AF65A0CD}" presName="parentTextArrow" presStyleLbl="node1" presStyleIdx="0" presStyleCnt="0"/>
      <dgm:spPr/>
    </dgm:pt>
    <dgm:pt modelId="{C7A62F11-FD81-47ED-8E89-C2F263B9AB51}" type="pres">
      <dgm:prSet presAssocID="{2B6419E9-05AF-419F-8245-3207AF65A0CD}" presName="arrow" presStyleLbl="alignNode1" presStyleIdx="9" presStyleCnt="10" custLinFactNeighborY="-12"/>
      <dgm:spPr/>
    </dgm:pt>
    <dgm:pt modelId="{72DE3968-B53B-41D4-9053-5CF05FC7C402}" type="pres">
      <dgm:prSet presAssocID="{2B6419E9-05AF-419F-8245-3207AF65A0CD}" presName="descendantArrow" presStyleLbl="bgAccFollowNode1" presStyleIdx="9" presStyleCnt="10"/>
      <dgm:spPr/>
    </dgm:pt>
  </dgm:ptLst>
  <dgm:cxnLst>
    <dgm:cxn modelId="{B788BE10-4407-4618-A8B3-D05AD3289E85}" type="presOf" srcId="{3BDEBEA3-9C79-47C9-8CAF-6BF0C2B6D797}" destId="{7A570C59-3116-4E8F-8F88-8DA2A4549F62}" srcOrd="0" destOrd="0" presId="urn:microsoft.com/office/officeart/2016/7/layout/VerticalDownArrowProcess"/>
    <dgm:cxn modelId="{2476E411-86F6-4059-9747-4EE8B8BE4CB5}" type="presOf" srcId="{2B6419E9-05AF-419F-8245-3207AF65A0CD}" destId="{F0A04D10-8BB1-4FCF-AE7C-3044FF66C5C0}" srcOrd="0" destOrd="0" presId="urn:microsoft.com/office/officeart/2016/7/layout/VerticalDownArrowProcess"/>
    <dgm:cxn modelId="{B1F79D16-14DE-4B5A-B6C9-F16B7EB7DCC7}" srcId="{B4B2FEC4-149C-4AF1-8057-A13A30544098}" destId="{9C32E0C7-E6FF-4C57-A846-8B40B2E5EC81}" srcOrd="0" destOrd="0" parTransId="{5E502B47-7351-4D2A-9EB4-EE06D075E601}" sibTransId="{64E7B3AB-9D8E-4317-9612-9D4E0383D60C}"/>
    <dgm:cxn modelId="{1FA5DE17-0A38-4137-801C-B1D1DF5EA574}" srcId="{2B6419E9-05AF-419F-8245-3207AF65A0CD}" destId="{F357B550-A384-44B7-80CC-00FEA101465C}" srcOrd="0" destOrd="0" parTransId="{CCF0C1DA-724B-4A4D-BD3D-9CB6CC1B9362}" sibTransId="{E03E82C0-A6A4-4D03-9E2E-0F0354890D4A}"/>
    <dgm:cxn modelId="{F3C8831D-50DA-4333-82F1-C8B6E8708C1F}" type="presOf" srcId="{5F2FD0D1-18D4-4728-9D29-7522D5AC4035}" destId="{CFA72197-C2DA-40DE-804D-4BCEB09D0846}" srcOrd="0" destOrd="0" presId="urn:microsoft.com/office/officeart/2016/7/layout/VerticalDownArrowProcess"/>
    <dgm:cxn modelId="{482D8426-7607-4B6E-8D53-4D76DFBDEE00}" type="presOf" srcId="{B4B2FEC4-149C-4AF1-8057-A13A30544098}" destId="{3D81CA43-BFF6-4D64-AC9F-2FE702F049AD}" srcOrd="0" destOrd="0" presId="urn:microsoft.com/office/officeart/2016/7/layout/VerticalDownArrowProcess"/>
    <dgm:cxn modelId="{6F95C326-98AF-4007-8C4F-991820F334B5}" srcId="{781E1A72-0241-4C4D-AF8B-A1AA7EF2E08D}" destId="{BE42B24F-587F-480A-B5B1-317B9AF16128}" srcOrd="0" destOrd="0" parTransId="{D59117A7-D7EF-4A5D-A66A-BF78E3E13055}" sibTransId="{D10A005F-E4AF-4098-88C4-5382B5660B2A}"/>
    <dgm:cxn modelId="{02C21229-4F67-412D-B961-124D97D9ED28}" type="presOf" srcId="{AC4AA4E4-F819-4015-968F-FB425AB8C2EB}" destId="{5A216153-B27E-40CB-B9FD-61984467CE81}" srcOrd="0" destOrd="0" presId="urn:microsoft.com/office/officeart/2016/7/layout/VerticalDownArrowProcess"/>
    <dgm:cxn modelId="{879E342D-C9A3-46C6-A211-803ABA6BD693}" type="presOf" srcId="{9C32E0C7-E6FF-4C57-A846-8B40B2E5EC81}" destId="{5A501548-4BBF-4DFB-9219-B4C5EFBC4A7D}" srcOrd="0" destOrd="0" presId="urn:microsoft.com/office/officeart/2016/7/layout/VerticalDownArrowProcess"/>
    <dgm:cxn modelId="{FAD74A2E-6529-429B-B0C3-E3DD2033C835}" srcId="{95C3E3B7-625B-4153-98E4-6E3E1863AB69}" destId="{293410CE-F37A-4DF8-A463-5AFFB2816A33}" srcOrd="0" destOrd="0" parTransId="{0BF61CF5-1C21-4F68-8D41-229654F29A75}" sibTransId="{43BE7E91-267C-4F0B-968B-8B39C1145227}"/>
    <dgm:cxn modelId="{96CDEB34-CCE5-4781-B493-D7D57AADE08F}" type="presOf" srcId="{F357B550-A384-44B7-80CC-00FEA101465C}" destId="{72DE3968-B53B-41D4-9053-5CF05FC7C402}" srcOrd="0" destOrd="0" presId="urn:microsoft.com/office/officeart/2016/7/layout/VerticalDownArrowProcess"/>
    <dgm:cxn modelId="{E5DFD437-F4D8-41FD-BA7C-1D157FA9670C}" type="presOf" srcId="{3AFB8028-E211-4ECC-8A1B-2735F438D37B}" destId="{1C822E5E-44E6-4AC9-9580-A03BB4FEBB3A}" srcOrd="1" destOrd="0" presId="urn:microsoft.com/office/officeart/2016/7/layout/VerticalDownArrowProcess"/>
    <dgm:cxn modelId="{E82FC938-B035-4819-A86A-AB1F9B867AD6}" type="presOf" srcId="{B4B2FEC4-149C-4AF1-8057-A13A30544098}" destId="{A10E0603-F1F9-46ED-B1F7-0AD5C73BDCD0}" srcOrd="1" destOrd="0" presId="urn:microsoft.com/office/officeart/2016/7/layout/VerticalDownArrowProcess"/>
    <dgm:cxn modelId="{3EEB5E3E-B5F8-4C1F-B91A-8CC992193926}" type="presOf" srcId="{781E1A72-0241-4C4D-AF8B-A1AA7EF2E08D}" destId="{E21221DB-3D22-4DC7-B731-2A2EE9E5BEBD}" srcOrd="1" destOrd="0" presId="urn:microsoft.com/office/officeart/2016/7/layout/VerticalDownArrowProcess"/>
    <dgm:cxn modelId="{19CD7C4E-B89E-4648-BE62-AED4A74F1BDA}" srcId="{5F2FD0D1-18D4-4728-9D29-7522D5AC4035}" destId="{BCDBA91B-4799-420D-B95B-981B608139D5}" srcOrd="4" destOrd="0" parTransId="{CDE27BCF-B069-43AF-BD4E-3AEAEFB833A6}" sibTransId="{EC72862A-1608-4666-9C4D-4C3C71AE813B}"/>
    <dgm:cxn modelId="{2A4D6853-E9B0-4917-9E3A-A07D56E772CA}" type="presOf" srcId="{95C3E3B7-625B-4153-98E4-6E3E1863AB69}" destId="{2F9FBE07-05D8-4399-BC7E-843C8AD6E086}" srcOrd="0" destOrd="0" presId="urn:microsoft.com/office/officeart/2016/7/layout/VerticalDownArrowProcess"/>
    <dgm:cxn modelId="{18211755-6E84-4B67-B52B-A3F0366870EE}" type="presOf" srcId="{6BC3A6FA-6E2C-423D-A750-19565D02BFE8}" destId="{6EDDE4A2-A3DE-475C-A595-4C7AF52FF32A}" srcOrd="1" destOrd="0" presId="urn:microsoft.com/office/officeart/2016/7/layout/VerticalDownArrowProcess"/>
    <dgm:cxn modelId="{6840C457-0A16-4182-AEBA-B010A295231E}" type="presOf" srcId="{BE42B24F-587F-480A-B5B1-317B9AF16128}" destId="{3C23AC23-4F48-450C-9D45-CFC568797B5B}" srcOrd="0" destOrd="0" presId="urn:microsoft.com/office/officeart/2016/7/layout/VerticalDownArrowProcess"/>
    <dgm:cxn modelId="{21292059-F87F-4220-AE7F-2408CF798920}" srcId="{AC4AA4E4-F819-4015-968F-FB425AB8C2EB}" destId="{9E5371EA-4719-47C3-8A25-9959BAC54292}" srcOrd="0" destOrd="0" parTransId="{A8F8C9D4-46F6-4BF9-8DBF-8EE21AC2F592}" sibTransId="{73BD4691-8861-4E8E-8364-27E1E88E8BA5}"/>
    <dgm:cxn modelId="{8D582159-53F6-4A67-9D2F-0E99A1EA2AE0}" type="presOf" srcId="{3CF18B25-2228-44CA-AF2B-1CE3F15271E3}" destId="{778A95A4-3576-4861-BFCF-804C74B7B3FA}" srcOrd="1" destOrd="0" presId="urn:microsoft.com/office/officeart/2016/7/layout/VerticalDownArrowProcess"/>
    <dgm:cxn modelId="{4EB6CC5C-21DC-4BB4-9D12-CEA3ED5C958D}" srcId="{5F2FD0D1-18D4-4728-9D29-7522D5AC4035}" destId="{6BC3A6FA-6E2C-423D-A750-19565D02BFE8}" srcOrd="7" destOrd="0" parTransId="{782A2974-749C-4CDD-B75E-36A509DCA7D4}" sibTransId="{73301B31-04DE-444C-9F1D-EC74E960E905}"/>
    <dgm:cxn modelId="{52D8E55D-9881-4B13-97DB-60DB81C6EAAF}" type="presOf" srcId="{9E5371EA-4719-47C3-8A25-9959BAC54292}" destId="{2697EFAF-274A-417D-A4C3-840681A897BF}" srcOrd="0" destOrd="0" presId="urn:microsoft.com/office/officeart/2016/7/layout/VerticalDownArrowProcess"/>
    <dgm:cxn modelId="{D9BBF663-1ED3-4C11-A333-ACCCC11E7B62}" srcId="{5F2FD0D1-18D4-4728-9D29-7522D5AC4035}" destId="{B4B2FEC4-149C-4AF1-8057-A13A30544098}" srcOrd="8" destOrd="0" parTransId="{379C59E1-8A42-447A-A2A2-0943EE44B1D1}" sibTransId="{6E94AA96-6F4B-488C-B44B-17F7F6176F80}"/>
    <dgm:cxn modelId="{0CA60867-0985-43C1-9948-B76A02C543DE}" type="presOf" srcId="{293410CE-F37A-4DF8-A463-5AFFB2816A33}" destId="{C0D494E4-05EA-4C50-8285-CE4CB664A7F9}" srcOrd="0" destOrd="0" presId="urn:microsoft.com/office/officeart/2016/7/layout/VerticalDownArrowProcess"/>
    <dgm:cxn modelId="{F3A49468-A728-4786-9A41-06BBC72D4DD3}" type="presOf" srcId="{BCDBA91B-4799-420D-B95B-981B608139D5}" destId="{02B36832-2CFE-4DD7-92EB-1AB538A6D277}" srcOrd="1" destOrd="0" presId="urn:microsoft.com/office/officeart/2016/7/layout/VerticalDownArrowProcess"/>
    <dgm:cxn modelId="{EFBCAC6A-52B1-4AB0-8833-F67050C10F2A}" type="presOf" srcId="{BCDBA91B-4799-420D-B95B-981B608139D5}" destId="{A8D4220A-2DAE-4925-9B5D-1C4152B4CF96}" srcOrd="0" destOrd="0" presId="urn:microsoft.com/office/officeart/2016/7/layout/VerticalDownArrowProcess"/>
    <dgm:cxn modelId="{DEE7686B-BD35-46C6-A099-9F71D4EA4A4C}" srcId="{5F2FD0D1-18D4-4728-9D29-7522D5AC4035}" destId="{3CF18B25-2228-44CA-AF2B-1CE3F15271E3}" srcOrd="5" destOrd="0" parTransId="{08AF30BA-4DE1-439C-9CEC-592ED0DC4C90}" sibTransId="{297CE8CA-B955-466D-B84F-FD15A8EFC017}"/>
    <dgm:cxn modelId="{C2FEAD6B-0562-451A-B890-BE37A46DB8DF}" type="presOf" srcId="{AC4AA4E4-F819-4015-968F-FB425AB8C2EB}" destId="{1CCCAEAA-E857-47ED-A64A-34B1B5B6293A}" srcOrd="1" destOrd="0" presId="urn:microsoft.com/office/officeart/2016/7/layout/VerticalDownArrowProcess"/>
    <dgm:cxn modelId="{AD6BE86C-FDC1-4D3E-99A3-9D2FB34F20F2}" srcId="{5F2FD0D1-18D4-4728-9D29-7522D5AC4035}" destId="{2B6419E9-05AF-419F-8245-3207AF65A0CD}" srcOrd="0" destOrd="0" parTransId="{AF5FB199-4921-428C-A1E4-E53AA80F4D26}" sibTransId="{E5E9B34F-E683-4D94-AB98-CE8C698B820B}"/>
    <dgm:cxn modelId="{830DCE7F-2AE4-4FEB-87AB-C8C469C8D1E4}" srcId="{5F2FD0D1-18D4-4728-9D29-7522D5AC4035}" destId="{06D18F82-0552-45FC-9F90-7D990D8E0091}" srcOrd="9" destOrd="0" parTransId="{825201F3-19E9-4B30-8AFD-0399E8A455E9}" sibTransId="{DE288A89-C495-4A81-A4CC-ECE1089F5A30}"/>
    <dgm:cxn modelId="{96756084-1925-49B9-8B6F-E1DCCA844F42}" type="presOf" srcId="{6BC3A6FA-6E2C-423D-A750-19565D02BFE8}" destId="{609CFE56-DA27-4439-9764-E70DB7E0ADD9}" srcOrd="0" destOrd="0" presId="urn:microsoft.com/office/officeart/2016/7/layout/VerticalDownArrowProcess"/>
    <dgm:cxn modelId="{A824398D-8D0A-4CF1-991F-0C63FF52B9E9}" type="presOf" srcId="{06D18F82-0552-45FC-9F90-7D990D8E0091}" destId="{885BD47D-1121-4E2E-A2D3-DF2302CDDD0F}" srcOrd="0" destOrd="0" presId="urn:microsoft.com/office/officeart/2016/7/layout/VerticalDownArrowProcess"/>
    <dgm:cxn modelId="{758C418F-C904-4293-A9B6-0A0BAC7A250D}" srcId="{3AFB8028-E211-4ECC-8A1B-2735F438D37B}" destId="{565D6A0C-3DC2-4F4F-AF5E-C6148EB61773}" srcOrd="0" destOrd="0" parTransId="{223B6C17-4529-4255-A4CB-249875F25293}" sibTransId="{90F29304-35BC-4A34-A48D-8ACA5FFC8BC2}"/>
    <dgm:cxn modelId="{15677497-194E-41E1-B925-B272D3C1E810}" srcId="{06D18F82-0552-45FC-9F90-7D990D8E0091}" destId="{4F99D1D3-4AC9-4EAB-83B9-ADD797C1EE14}" srcOrd="0" destOrd="0" parTransId="{FE99870F-06F1-468C-8D44-A2A9DA1CC38E}" sibTransId="{03A9E8FC-ADBB-4661-BA03-986644EE7690}"/>
    <dgm:cxn modelId="{EEF34E99-7875-401C-9521-E2B25B01F132}" type="presOf" srcId="{3CF18B25-2228-44CA-AF2B-1CE3F15271E3}" destId="{8D230B20-9FD2-457B-AD18-A21B43AE27B8}" srcOrd="0" destOrd="0" presId="urn:microsoft.com/office/officeart/2016/7/layout/VerticalDownArrowProcess"/>
    <dgm:cxn modelId="{ABFB92A3-15C8-4F6D-B22D-684F94D3DB32}" type="presOf" srcId="{4F99D1D3-4AC9-4EAB-83B9-ADD797C1EE14}" destId="{8EACD3D3-ECB2-48BB-81BA-D769084A0DDB}" srcOrd="0" destOrd="0" presId="urn:microsoft.com/office/officeart/2016/7/layout/VerticalDownArrowProcess"/>
    <dgm:cxn modelId="{08AC4CA4-7FEE-4924-8635-B0492619085F}" srcId="{6BC3A6FA-6E2C-423D-A750-19565D02BFE8}" destId="{ACFE3327-0D49-4BEE-AE88-C904A77F50EB}" srcOrd="0" destOrd="0" parTransId="{5ECF4692-4470-4088-9FF4-4EB5AC343757}" sibTransId="{3F09F067-E07F-409B-917E-FB99902C37CB}"/>
    <dgm:cxn modelId="{797B01B2-EC7B-4091-B820-C738EE315791}" srcId="{BCDBA91B-4799-420D-B95B-981B608139D5}" destId="{A644B946-690E-44AF-880E-702F502EF157}" srcOrd="0" destOrd="0" parTransId="{8C251122-747F-446C-86CB-2B79992483E2}" sibTransId="{415DCFB2-28B6-48C5-B108-1C776663EBCA}"/>
    <dgm:cxn modelId="{6C69CEB7-81D3-42DC-BFB5-A328A45E5298}" type="presOf" srcId="{3AFB8028-E211-4ECC-8A1B-2735F438D37B}" destId="{43622FA2-FBCC-42AF-B82A-2CC9BE4007E3}" srcOrd="0" destOrd="0" presId="urn:microsoft.com/office/officeart/2016/7/layout/VerticalDownArrowProcess"/>
    <dgm:cxn modelId="{2A51DDC0-86D6-4919-969B-7CB5BD38E823}" type="presOf" srcId="{95C3E3B7-625B-4153-98E4-6E3E1863AB69}" destId="{B07B16A3-766B-44C5-9654-C6B646A5DD7E}" srcOrd="1" destOrd="0" presId="urn:microsoft.com/office/officeart/2016/7/layout/VerticalDownArrowProcess"/>
    <dgm:cxn modelId="{8108F2C1-5E95-4D30-9C43-083BD262C621}" type="presOf" srcId="{565D6A0C-3DC2-4F4F-AF5E-C6148EB61773}" destId="{73A342EE-9B8C-47D2-9BBD-6D9F11DA1A88}" srcOrd="0" destOrd="0" presId="urn:microsoft.com/office/officeart/2016/7/layout/VerticalDownArrowProcess"/>
    <dgm:cxn modelId="{C11FFDCB-BA1A-4677-9D62-9A0749684024}" srcId="{5F2FD0D1-18D4-4728-9D29-7522D5AC4035}" destId="{3AFB8028-E211-4ECC-8A1B-2735F438D37B}" srcOrd="3" destOrd="0" parTransId="{E6A0B072-B0E6-4ABD-A331-111A42C8BB71}" sibTransId="{9C5A8B09-DB7C-4450-935F-2EBE82029563}"/>
    <dgm:cxn modelId="{97E4C4CD-6F5B-46B1-BD7A-5CDF3B28DEC5}" type="presOf" srcId="{2B6419E9-05AF-419F-8245-3207AF65A0CD}" destId="{C7A62F11-FD81-47ED-8E89-C2F263B9AB51}" srcOrd="1" destOrd="0" presId="urn:microsoft.com/office/officeart/2016/7/layout/VerticalDownArrowProcess"/>
    <dgm:cxn modelId="{DA1AB0D5-CDF4-45F4-9F9F-AF108D83A547}" srcId="{5F2FD0D1-18D4-4728-9D29-7522D5AC4035}" destId="{95C3E3B7-625B-4153-98E4-6E3E1863AB69}" srcOrd="6" destOrd="0" parTransId="{C1AB5F73-5988-4A9A-9F6C-0E89C86CF5F9}" sibTransId="{D7EA74A6-6416-40C0-BF61-4B5FEDB13325}"/>
    <dgm:cxn modelId="{380F51D8-925B-4DD4-AF4D-920A180A80B5}" type="presOf" srcId="{ACFE3327-0D49-4BEE-AE88-C904A77F50EB}" destId="{7186F893-4575-471A-A6E1-2D2F98322728}" srcOrd="0" destOrd="0" presId="urn:microsoft.com/office/officeart/2016/7/layout/VerticalDownArrowProcess"/>
    <dgm:cxn modelId="{6BBA65DB-4AF8-4720-AEA8-3A5487AF778E}" type="presOf" srcId="{781E1A72-0241-4C4D-AF8B-A1AA7EF2E08D}" destId="{7C8EC304-7540-45CE-BF8B-07D7BA98BF88}" srcOrd="0" destOrd="0" presId="urn:microsoft.com/office/officeart/2016/7/layout/VerticalDownArrowProcess"/>
    <dgm:cxn modelId="{2146EBE1-C68B-4D8A-AD15-947566C93A8B}" srcId="{5F2FD0D1-18D4-4728-9D29-7522D5AC4035}" destId="{781E1A72-0241-4C4D-AF8B-A1AA7EF2E08D}" srcOrd="1" destOrd="0" parTransId="{73A48EDD-AE08-426C-8313-300148873CDE}" sibTransId="{3FF709E1-A708-43DD-90A4-E58831FABF71}"/>
    <dgm:cxn modelId="{BB6720E8-3887-40E2-838F-22FDCD97F767}" srcId="{3CF18B25-2228-44CA-AF2B-1CE3F15271E3}" destId="{3BDEBEA3-9C79-47C9-8CAF-6BF0C2B6D797}" srcOrd="0" destOrd="0" parTransId="{D6210611-65DD-4811-9048-78F025114DA0}" sibTransId="{BADE9FD7-BB87-40E5-9953-A6A735BCE8F1}"/>
    <dgm:cxn modelId="{A24399EF-7619-49EA-A0FE-EC1CAA6286E7}" type="presOf" srcId="{A644B946-690E-44AF-880E-702F502EF157}" destId="{63268084-6994-48BB-9D31-54562F812B7F}" srcOrd="0" destOrd="0" presId="urn:microsoft.com/office/officeart/2016/7/layout/VerticalDownArrowProcess"/>
    <dgm:cxn modelId="{D88A83F3-6B14-4638-9E95-74A8D593F81B}" srcId="{5F2FD0D1-18D4-4728-9D29-7522D5AC4035}" destId="{AC4AA4E4-F819-4015-968F-FB425AB8C2EB}" srcOrd="2" destOrd="0" parTransId="{BB052C39-5336-48F4-ABC0-F227E5D0C7D7}" sibTransId="{288BC0DC-D2B9-410A-AB9D-3E7C92093075}"/>
    <dgm:cxn modelId="{0799E934-1B4A-4457-A0AE-E28BA95C056B}" type="presParOf" srcId="{CFA72197-C2DA-40DE-804D-4BCEB09D0846}" destId="{E313989E-A447-4248-B5C4-FBB527781949}" srcOrd="0" destOrd="0" presId="urn:microsoft.com/office/officeart/2016/7/layout/VerticalDownArrowProcess"/>
    <dgm:cxn modelId="{7F44BD09-2920-4306-996F-1F15BD96EFDA}" type="presParOf" srcId="{E313989E-A447-4248-B5C4-FBB527781949}" destId="{885BD47D-1121-4E2E-A2D3-DF2302CDDD0F}" srcOrd="0" destOrd="0" presId="urn:microsoft.com/office/officeart/2016/7/layout/VerticalDownArrowProcess"/>
    <dgm:cxn modelId="{77EC4734-A1FC-4512-BE12-B1F693F26001}" type="presParOf" srcId="{E313989E-A447-4248-B5C4-FBB527781949}" destId="{8EACD3D3-ECB2-48BB-81BA-D769084A0DDB}" srcOrd="1" destOrd="0" presId="urn:microsoft.com/office/officeart/2016/7/layout/VerticalDownArrowProcess"/>
    <dgm:cxn modelId="{5E793D4B-EAEB-454A-BD56-E6F72BED824B}" type="presParOf" srcId="{CFA72197-C2DA-40DE-804D-4BCEB09D0846}" destId="{76A659DD-9360-488E-BED5-488E06B30271}" srcOrd="1" destOrd="0" presId="urn:microsoft.com/office/officeart/2016/7/layout/VerticalDownArrowProcess"/>
    <dgm:cxn modelId="{FFC4A745-64DC-4B3B-BCE5-7F96CEF6FAC6}" type="presParOf" srcId="{CFA72197-C2DA-40DE-804D-4BCEB09D0846}" destId="{A4584624-784B-4215-B323-708DD4FF403B}" srcOrd="2" destOrd="0" presId="urn:microsoft.com/office/officeart/2016/7/layout/VerticalDownArrowProcess"/>
    <dgm:cxn modelId="{E27FD272-9E2E-4617-938A-397E172AF9FE}" type="presParOf" srcId="{A4584624-784B-4215-B323-708DD4FF403B}" destId="{3D81CA43-BFF6-4D64-AC9F-2FE702F049AD}" srcOrd="0" destOrd="0" presId="urn:microsoft.com/office/officeart/2016/7/layout/VerticalDownArrowProcess"/>
    <dgm:cxn modelId="{4CB093B3-83D1-4860-AE68-ABC815D57060}" type="presParOf" srcId="{A4584624-784B-4215-B323-708DD4FF403B}" destId="{A10E0603-F1F9-46ED-B1F7-0AD5C73BDCD0}" srcOrd="1" destOrd="0" presId="urn:microsoft.com/office/officeart/2016/7/layout/VerticalDownArrowProcess"/>
    <dgm:cxn modelId="{B3C7EBFF-E01E-4CD4-87E2-FFE081B12810}" type="presParOf" srcId="{A4584624-784B-4215-B323-708DD4FF403B}" destId="{5A501548-4BBF-4DFB-9219-B4C5EFBC4A7D}" srcOrd="2" destOrd="0" presId="urn:microsoft.com/office/officeart/2016/7/layout/VerticalDownArrowProcess"/>
    <dgm:cxn modelId="{7FF6B9AA-8C27-4AA6-B688-64F1992AC5C9}" type="presParOf" srcId="{CFA72197-C2DA-40DE-804D-4BCEB09D0846}" destId="{745A7AA6-8D24-426C-BAB1-35E8A8FF46DD}" srcOrd="3" destOrd="0" presId="urn:microsoft.com/office/officeart/2016/7/layout/VerticalDownArrowProcess"/>
    <dgm:cxn modelId="{4627DC15-49D5-42CA-A392-AA206FD91755}" type="presParOf" srcId="{CFA72197-C2DA-40DE-804D-4BCEB09D0846}" destId="{D83EF86E-8B88-422C-95C5-9A9A7715CCBC}" srcOrd="4" destOrd="0" presId="urn:microsoft.com/office/officeart/2016/7/layout/VerticalDownArrowProcess"/>
    <dgm:cxn modelId="{9607B23C-5031-45C4-83B8-CA69C2701AF2}" type="presParOf" srcId="{D83EF86E-8B88-422C-95C5-9A9A7715CCBC}" destId="{609CFE56-DA27-4439-9764-E70DB7E0ADD9}" srcOrd="0" destOrd="0" presId="urn:microsoft.com/office/officeart/2016/7/layout/VerticalDownArrowProcess"/>
    <dgm:cxn modelId="{D77821FF-091E-4463-BA4F-AE1C287138D1}" type="presParOf" srcId="{D83EF86E-8B88-422C-95C5-9A9A7715CCBC}" destId="{6EDDE4A2-A3DE-475C-A595-4C7AF52FF32A}" srcOrd="1" destOrd="0" presId="urn:microsoft.com/office/officeart/2016/7/layout/VerticalDownArrowProcess"/>
    <dgm:cxn modelId="{941F06D5-CFA8-4AC7-8C63-A78144C62AD9}" type="presParOf" srcId="{D83EF86E-8B88-422C-95C5-9A9A7715CCBC}" destId="{7186F893-4575-471A-A6E1-2D2F98322728}" srcOrd="2" destOrd="0" presId="urn:microsoft.com/office/officeart/2016/7/layout/VerticalDownArrowProcess"/>
    <dgm:cxn modelId="{457E7B54-FD55-4441-B2ED-F372CDAE2A07}" type="presParOf" srcId="{CFA72197-C2DA-40DE-804D-4BCEB09D0846}" destId="{7256394C-E439-4334-99BA-4A02ED33AA04}" srcOrd="5" destOrd="0" presId="urn:microsoft.com/office/officeart/2016/7/layout/VerticalDownArrowProcess"/>
    <dgm:cxn modelId="{FD82CEFA-9E08-4C30-B226-03D48DE1A66F}" type="presParOf" srcId="{CFA72197-C2DA-40DE-804D-4BCEB09D0846}" destId="{AE9A8EAF-3DEA-46F7-930E-9144AF62BA04}" srcOrd="6" destOrd="0" presId="urn:microsoft.com/office/officeart/2016/7/layout/VerticalDownArrowProcess"/>
    <dgm:cxn modelId="{85BEA5E1-B218-4072-8270-9729E487550B}" type="presParOf" srcId="{AE9A8EAF-3DEA-46F7-930E-9144AF62BA04}" destId="{2F9FBE07-05D8-4399-BC7E-843C8AD6E086}" srcOrd="0" destOrd="0" presId="urn:microsoft.com/office/officeart/2016/7/layout/VerticalDownArrowProcess"/>
    <dgm:cxn modelId="{5BBC75D7-52C8-4582-B6B7-72C15DDDF3F3}" type="presParOf" srcId="{AE9A8EAF-3DEA-46F7-930E-9144AF62BA04}" destId="{B07B16A3-766B-44C5-9654-C6B646A5DD7E}" srcOrd="1" destOrd="0" presId="urn:microsoft.com/office/officeart/2016/7/layout/VerticalDownArrowProcess"/>
    <dgm:cxn modelId="{B9DF7EA0-5903-42BB-A358-70B030AA97A5}" type="presParOf" srcId="{AE9A8EAF-3DEA-46F7-930E-9144AF62BA04}" destId="{C0D494E4-05EA-4C50-8285-CE4CB664A7F9}" srcOrd="2" destOrd="0" presId="urn:microsoft.com/office/officeart/2016/7/layout/VerticalDownArrowProcess"/>
    <dgm:cxn modelId="{BFA32AE4-906A-4C74-833A-59C013E68D50}" type="presParOf" srcId="{CFA72197-C2DA-40DE-804D-4BCEB09D0846}" destId="{2AE28D68-8787-4282-8F4D-0BF6F2AA2084}" srcOrd="7" destOrd="0" presId="urn:microsoft.com/office/officeart/2016/7/layout/VerticalDownArrowProcess"/>
    <dgm:cxn modelId="{EA202880-74B7-4D15-8B7F-0B724C3B3D59}" type="presParOf" srcId="{CFA72197-C2DA-40DE-804D-4BCEB09D0846}" destId="{8D04A370-775A-49C7-BDDE-786657878AC7}" srcOrd="8" destOrd="0" presId="urn:microsoft.com/office/officeart/2016/7/layout/VerticalDownArrowProcess"/>
    <dgm:cxn modelId="{6E597407-AA12-4C20-BF6D-A6EA005EAC47}" type="presParOf" srcId="{8D04A370-775A-49C7-BDDE-786657878AC7}" destId="{8D230B20-9FD2-457B-AD18-A21B43AE27B8}" srcOrd="0" destOrd="0" presId="urn:microsoft.com/office/officeart/2016/7/layout/VerticalDownArrowProcess"/>
    <dgm:cxn modelId="{4A502697-EBC2-436A-B240-04F3B3C49C78}" type="presParOf" srcId="{8D04A370-775A-49C7-BDDE-786657878AC7}" destId="{778A95A4-3576-4861-BFCF-804C74B7B3FA}" srcOrd="1" destOrd="0" presId="urn:microsoft.com/office/officeart/2016/7/layout/VerticalDownArrowProcess"/>
    <dgm:cxn modelId="{3E8BAD48-7673-4D43-B2A4-072ADB4B458B}" type="presParOf" srcId="{8D04A370-775A-49C7-BDDE-786657878AC7}" destId="{7A570C59-3116-4E8F-8F88-8DA2A4549F62}" srcOrd="2" destOrd="0" presId="urn:microsoft.com/office/officeart/2016/7/layout/VerticalDownArrowProcess"/>
    <dgm:cxn modelId="{7880305B-C64C-4B8E-A73D-014CF0FF6EF1}" type="presParOf" srcId="{CFA72197-C2DA-40DE-804D-4BCEB09D0846}" destId="{26853D74-FEB6-4095-AC38-663C777D7C51}" srcOrd="9" destOrd="0" presId="urn:microsoft.com/office/officeart/2016/7/layout/VerticalDownArrowProcess"/>
    <dgm:cxn modelId="{1DEDF800-E82B-44F1-8EB2-3AB304049150}" type="presParOf" srcId="{CFA72197-C2DA-40DE-804D-4BCEB09D0846}" destId="{88DB62DD-82D7-4199-9CD1-A86CD5A4513C}" srcOrd="10" destOrd="0" presId="urn:microsoft.com/office/officeart/2016/7/layout/VerticalDownArrowProcess"/>
    <dgm:cxn modelId="{8F8EC88A-D644-44D6-AF36-07CDE60ECFB8}" type="presParOf" srcId="{88DB62DD-82D7-4199-9CD1-A86CD5A4513C}" destId="{A8D4220A-2DAE-4925-9B5D-1C4152B4CF96}" srcOrd="0" destOrd="0" presId="urn:microsoft.com/office/officeart/2016/7/layout/VerticalDownArrowProcess"/>
    <dgm:cxn modelId="{30D676FD-B295-4091-90A8-58EA4E9EC2DA}" type="presParOf" srcId="{88DB62DD-82D7-4199-9CD1-A86CD5A4513C}" destId="{02B36832-2CFE-4DD7-92EB-1AB538A6D277}" srcOrd="1" destOrd="0" presId="urn:microsoft.com/office/officeart/2016/7/layout/VerticalDownArrowProcess"/>
    <dgm:cxn modelId="{200D1C9F-E766-4755-8345-E9E5D5647203}" type="presParOf" srcId="{88DB62DD-82D7-4199-9CD1-A86CD5A4513C}" destId="{63268084-6994-48BB-9D31-54562F812B7F}" srcOrd="2" destOrd="0" presId="urn:microsoft.com/office/officeart/2016/7/layout/VerticalDownArrowProcess"/>
    <dgm:cxn modelId="{A270D634-0661-456D-ADE4-0D55552741B0}" type="presParOf" srcId="{CFA72197-C2DA-40DE-804D-4BCEB09D0846}" destId="{D32EA409-00EE-4153-A5FB-1C0EC991668D}" srcOrd="11" destOrd="0" presId="urn:microsoft.com/office/officeart/2016/7/layout/VerticalDownArrowProcess"/>
    <dgm:cxn modelId="{C50AA3F0-9316-4BD4-BDAB-32F7BD233CB1}" type="presParOf" srcId="{CFA72197-C2DA-40DE-804D-4BCEB09D0846}" destId="{09742ED1-F642-4C10-8A75-02A84755AE28}" srcOrd="12" destOrd="0" presId="urn:microsoft.com/office/officeart/2016/7/layout/VerticalDownArrowProcess"/>
    <dgm:cxn modelId="{54767AF8-BE06-403B-8A27-93C0E4D87580}" type="presParOf" srcId="{09742ED1-F642-4C10-8A75-02A84755AE28}" destId="{43622FA2-FBCC-42AF-B82A-2CC9BE4007E3}" srcOrd="0" destOrd="0" presId="urn:microsoft.com/office/officeart/2016/7/layout/VerticalDownArrowProcess"/>
    <dgm:cxn modelId="{C04B687B-3A77-434D-BB4D-3C6833204B73}" type="presParOf" srcId="{09742ED1-F642-4C10-8A75-02A84755AE28}" destId="{1C822E5E-44E6-4AC9-9580-A03BB4FEBB3A}" srcOrd="1" destOrd="0" presId="urn:microsoft.com/office/officeart/2016/7/layout/VerticalDownArrowProcess"/>
    <dgm:cxn modelId="{44C5ADC1-D49B-456F-8EB6-06F38E59017E}" type="presParOf" srcId="{09742ED1-F642-4C10-8A75-02A84755AE28}" destId="{73A342EE-9B8C-47D2-9BBD-6D9F11DA1A88}" srcOrd="2" destOrd="0" presId="urn:microsoft.com/office/officeart/2016/7/layout/VerticalDownArrowProcess"/>
    <dgm:cxn modelId="{205D369E-3C62-4D13-B930-E106BAD3215F}" type="presParOf" srcId="{CFA72197-C2DA-40DE-804D-4BCEB09D0846}" destId="{0A871B92-A456-48FF-B075-AB6B70FB4788}" srcOrd="13" destOrd="0" presId="urn:microsoft.com/office/officeart/2016/7/layout/VerticalDownArrowProcess"/>
    <dgm:cxn modelId="{92AE26F1-528D-4ED0-AF1E-6BBD63D01876}" type="presParOf" srcId="{CFA72197-C2DA-40DE-804D-4BCEB09D0846}" destId="{2C1BE3F6-65AB-4424-8E3B-C586DBC28CE0}" srcOrd="14" destOrd="0" presId="urn:microsoft.com/office/officeart/2016/7/layout/VerticalDownArrowProcess"/>
    <dgm:cxn modelId="{A4ED9D36-2FEB-4CCD-BBA3-13ED8A4D887E}" type="presParOf" srcId="{2C1BE3F6-65AB-4424-8E3B-C586DBC28CE0}" destId="{5A216153-B27E-40CB-B9FD-61984467CE81}" srcOrd="0" destOrd="0" presId="urn:microsoft.com/office/officeart/2016/7/layout/VerticalDownArrowProcess"/>
    <dgm:cxn modelId="{CB99DA40-4FD5-4464-A76F-57AE8B79B404}" type="presParOf" srcId="{2C1BE3F6-65AB-4424-8E3B-C586DBC28CE0}" destId="{1CCCAEAA-E857-47ED-A64A-34B1B5B6293A}" srcOrd="1" destOrd="0" presId="urn:microsoft.com/office/officeart/2016/7/layout/VerticalDownArrowProcess"/>
    <dgm:cxn modelId="{309CFB71-708D-48D2-B1E2-076864AEE0A4}" type="presParOf" srcId="{2C1BE3F6-65AB-4424-8E3B-C586DBC28CE0}" destId="{2697EFAF-274A-417D-A4C3-840681A897BF}" srcOrd="2" destOrd="0" presId="urn:microsoft.com/office/officeart/2016/7/layout/VerticalDownArrowProcess"/>
    <dgm:cxn modelId="{4E07B0EE-3843-427B-A366-BD0D94D7EDF3}" type="presParOf" srcId="{CFA72197-C2DA-40DE-804D-4BCEB09D0846}" destId="{3C08E159-7C2A-402F-A001-F4FB43D53AD7}" srcOrd="15" destOrd="0" presId="urn:microsoft.com/office/officeart/2016/7/layout/VerticalDownArrowProcess"/>
    <dgm:cxn modelId="{78BBF64B-AFCA-48C4-9708-7D47A5D1D360}" type="presParOf" srcId="{CFA72197-C2DA-40DE-804D-4BCEB09D0846}" destId="{B2557E85-4BCF-49DD-9B34-0BC79FDCA9B6}" srcOrd="16" destOrd="0" presId="urn:microsoft.com/office/officeart/2016/7/layout/VerticalDownArrowProcess"/>
    <dgm:cxn modelId="{2BF51B94-B455-4754-AC47-0AC442BB60C0}" type="presParOf" srcId="{B2557E85-4BCF-49DD-9B34-0BC79FDCA9B6}" destId="{7C8EC304-7540-45CE-BF8B-07D7BA98BF88}" srcOrd="0" destOrd="0" presId="urn:microsoft.com/office/officeart/2016/7/layout/VerticalDownArrowProcess"/>
    <dgm:cxn modelId="{A53A3B26-72C2-4679-A3B7-0E3BA8D21FC6}" type="presParOf" srcId="{B2557E85-4BCF-49DD-9B34-0BC79FDCA9B6}" destId="{E21221DB-3D22-4DC7-B731-2A2EE9E5BEBD}" srcOrd="1" destOrd="0" presId="urn:microsoft.com/office/officeart/2016/7/layout/VerticalDownArrowProcess"/>
    <dgm:cxn modelId="{B746451E-99BF-4681-8EC5-42C258339FED}" type="presParOf" srcId="{B2557E85-4BCF-49DD-9B34-0BC79FDCA9B6}" destId="{3C23AC23-4F48-450C-9D45-CFC568797B5B}" srcOrd="2" destOrd="0" presId="urn:microsoft.com/office/officeart/2016/7/layout/VerticalDownArrowProcess"/>
    <dgm:cxn modelId="{11C36D8E-F9C1-480D-9CCF-84CE4790D7AA}" type="presParOf" srcId="{CFA72197-C2DA-40DE-804D-4BCEB09D0846}" destId="{CBF00337-C1FF-4203-877F-473ADCBE1237}" srcOrd="17" destOrd="0" presId="urn:microsoft.com/office/officeart/2016/7/layout/VerticalDownArrowProcess"/>
    <dgm:cxn modelId="{AE66E146-F6F8-4A4E-BA0A-43B99355BA33}" type="presParOf" srcId="{CFA72197-C2DA-40DE-804D-4BCEB09D0846}" destId="{4D930987-E551-472F-9DDC-DE93823727FF}" srcOrd="18" destOrd="0" presId="urn:microsoft.com/office/officeart/2016/7/layout/VerticalDownArrowProcess"/>
    <dgm:cxn modelId="{CF697C64-0D79-48E4-91E0-B02C476B1B47}" type="presParOf" srcId="{4D930987-E551-472F-9DDC-DE93823727FF}" destId="{F0A04D10-8BB1-4FCF-AE7C-3044FF66C5C0}" srcOrd="0" destOrd="0" presId="urn:microsoft.com/office/officeart/2016/7/layout/VerticalDownArrowProcess"/>
    <dgm:cxn modelId="{53D0EF85-93A3-48EB-874E-C2B75A91CA2D}" type="presParOf" srcId="{4D930987-E551-472F-9DDC-DE93823727FF}" destId="{C7A62F11-FD81-47ED-8E89-C2F263B9AB51}" srcOrd="1" destOrd="0" presId="urn:microsoft.com/office/officeart/2016/7/layout/VerticalDownArrowProcess"/>
    <dgm:cxn modelId="{E33120F1-0693-411A-B703-4598E6898E8B}" type="presParOf" srcId="{4D930987-E551-472F-9DDC-DE93823727FF}" destId="{72DE3968-B53B-41D4-9053-5CF05FC7C402}" srcOrd="2" destOrd="0" presId="urn:microsoft.com/office/officeart/2016/7/layout/VerticalDown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034AC7C-567B-4FAC-BF9A-C44DF7B0DC9C}" type="doc">
      <dgm:prSet loTypeId="urn:microsoft.com/office/officeart/2016/7/layout/VerticalDownArrowProcess" loCatId="process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77AC24B-1CF5-45E4-B9E5-9BC254953CA4}">
      <dgm:prSet/>
      <dgm:spPr/>
      <dgm:t>
        <a:bodyPr/>
        <a:lstStyle/>
        <a:p>
          <a:r>
            <a:rPr lang="en-US" dirty="0"/>
            <a:t>Reflect on</a:t>
          </a:r>
        </a:p>
      </dgm:t>
    </dgm:pt>
    <dgm:pt modelId="{02BB4453-B4EC-4063-B360-87ADA3778512}" type="parTrans" cxnId="{060DCF95-C162-4F5B-BA4C-B0DBB16F6832}">
      <dgm:prSet/>
      <dgm:spPr/>
      <dgm:t>
        <a:bodyPr/>
        <a:lstStyle/>
        <a:p>
          <a:endParaRPr lang="en-US"/>
        </a:p>
      </dgm:t>
    </dgm:pt>
    <dgm:pt modelId="{DD8541BC-713E-48C6-B74F-E48FD3871055}" type="sibTrans" cxnId="{060DCF95-C162-4F5B-BA4C-B0DBB16F6832}">
      <dgm:prSet/>
      <dgm:spPr/>
      <dgm:t>
        <a:bodyPr/>
        <a:lstStyle/>
        <a:p>
          <a:endParaRPr lang="en-US"/>
        </a:p>
      </dgm:t>
    </dgm:pt>
    <dgm:pt modelId="{EC4F9948-2DE9-4DB5-81E1-A64C6DD35628}">
      <dgm:prSet custT="1"/>
      <dgm:spPr/>
      <dgm:t>
        <a:bodyPr/>
        <a:lstStyle/>
        <a:p>
          <a:r>
            <a:rPr lang="en-US" sz="2000" dirty="0"/>
            <a:t>Reflect on this project and think about your classroom dynamics, create a mini-project that incorporates information literacy skills. </a:t>
          </a:r>
        </a:p>
      </dgm:t>
    </dgm:pt>
    <dgm:pt modelId="{B762A1E7-C1FE-4F6A-BCC3-58EF5677D194}" type="parTrans" cxnId="{EFDA74FB-5068-43C1-AC51-286299BEFD28}">
      <dgm:prSet/>
      <dgm:spPr/>
      <dgm:t>
        <a:bodyPr/>
        <a:lstStyle/>
        <a:p>
          <a:endParaRPr lang="en-US"/>
        </a:p>
      </dgm:t>
    </dgm:pt>
    <dgm:pt modelId="{2ACCC1E6-0933-45D2-80D8-ABA39A59079E}" type="sibTrans" cxnId="{EFDA74FB-5068-43C1-AC51-286299BEFD28}">
      <dgm:prSet/>
      <dgm:spPr/>
      <dgm:t>
        <a:bodyPr/>
        <a:lstStyle/>
        <a:p>
          <a:endParaRPr lang="en-US"/>
        </a:p>
      </dgm:t>
    </dgm:pt>
    <dgm:pt modelId="{0378CD75-D196-40D0-9678-C3FFCA539A35}">
      <dgm:prSet/>
      <dgm:spPr/>
      <dgm:t>
        <a:bodyPr/>
        <a:lstStyle/>
        <a:p>
          <a:r>
            <a:rPr lang="en-US"/>
            <a:t>Create</a:t>
          </a:r>
        </a:p>
      </dgm:t>
    </dgm:pt>
    <dgm:pt modelId="{C6196925-21AA-46D9-98C4-AC9F9CE22949}" type="parTrans" cxnId="{3BCDBA1D-E7CF-432F-BBE5-A1A7D6B0CAC8}">
      <dgm:prSet/>
      <dgm:spPr/>
      <dgm:t>
        <a:bodyPr/>
        <a:lstStyle/>
        <a:p>
          <a:endParaRPr lang="en-US"/>
        </a:p>
      </dgm:t>
    </dgm:pt>
    <dgm:pt modelId="{A7ACB091-0E36-431E-920E-882A19A9EABD}" type="sibTrans" cxnId="{3BCDBA1D-E7CF-432F-BBE5-A1A7D6B0CAC8}">
      <dgm:prSet/>
      <dgm:spPr/>
      <dgm:t>
        <a:bodyPr/>
        <a:lstStyle/>
        <a:p>
          <a:endParaRPr lang="en-US"/>
        </a:p>
      </dgm:t>
    </dgm:pt>
    <dgm:pt modelId="{8E07098C-132D-49AD-8FBD-4664F2124BD8}">
      <dgm:prSet custT="1"/>
      <dgm:spPr/>
      <dgm:t>
        <a:bodyPr/>
        <a:lstStyle/>
        <a:p>
          <a:r>
            <a:rPr lang="en-US" sz="2000" dirty="0"/>
            <a:t>Further create an agenda of the mini-project that you can conduct it with your students within a certain timeline. </a:t>
          </a:r>
        </a:p>
      </dgm:t>
    </dgm:pt>
    <dgm:pt modelId="{C0F46894-D23D-4548-B928-DE2AD5D46121}" type="parTrans" cxnId="{CB43784F-93B5-463E-A3ED-207102E8FEDC}">
      <dgm:prSet/>
      <dgm:spPr/>
      <dgm:t>
        <a:bodyPr/>
        <a:lstStyle/>
        <a:p>
          <a:endParaRPr lang="en-US"/>
        </a:p>
      </dgm:t>
    </dgm:pt>
    <dgm:pt modelId="{9A3AC6F1-27C0-495F-8146-45DFCAB8504A}" type="sibTrans" cxnId="{CB43784F-93B5-463E-A3ED-207102E8FEDC}">
      <dgm:prSet/>
      <dgm:spPr/>
      <dgm:t>
        <a:bodyPr/>
        <a:lstStyle/>
        <a:p>
          <a:endParaRPr lang="en-US"/>
        </a:p>
      </dgm:t>
    </dgm:pt>
    <dgm:pt modelId="{7DB5BA8E-5892-4625-A732-3755012A3856}">
      <dgm:prSet/>
      <dgm:spPr/>
      <dgm:t>
        <a:bodyPr/>
        <a:lstStyle/>
        <a:p>
          <a:r>
            <a:rPr lang="en-US"/>
            <a:t>Discuss</a:t>
          </a:r>
        </a:p>
      </dgm:t>
    </dgm:pt>
    <dgm:pt modelId="{4074F3D9-2175-4538-AC2F-EE2564EDA0D8}" type="parTrans" cxnId="{AB5F9E28-D826-470C-AD0F-DEB291B1F2DA}">
      <dgm:prSet/>
      <dgm:spPr/>
      <dgm:t>
        <a:bodyPr/>
        <a:lstStyle/>
        <a:p>
          <a:endParaRPr lang="en-US"/>
        </a:p>
      </dgm:t>
    </dgm:pt>
    <dgm:pt modelId="{3EF359B3-6262-4D5B-B69B-D0A3E9F43ABB}" type="sibTrans" cxnId="{AB5F9E28-D826-470C-AD0F-DEB291B1F2DA}">
      <dgm:prSet/>
      <dgm:spPr/>
      <dgm:t>
        <a:bodyPr/>
        <a:lstStyle/>
        <a:p>
          <a:endParaRPr lang="en-US"/>
        </a:p>
      </dgm:t>
    </dgm:pt>
    <dgm:pt modelId="{12A342A8-DAFA-4789-8F46-93C3C8DD2497}">
      <dgm:prSet custT="1"/>
      <dgm:spPr/>
      <dgm:t>
        <a:bodyPr/>
        <a:lstStyle/>
        <a:p>
          <a:r>
            <a:rPr lang="en-US" sz="2000" dirty="0"/>
            <a:t>Discuss with your group members and seek some suggestions.</a:t>
          </a:r>
        </a:p>
      </dgm:t>
    </dgm:pt>
    <dgm:pt modelId="{0244E5B6-75DC-4824-88DE-0BCE7101AC83}" type="parTrans" cxnId="{8CE5ED2B-43D9-41BF-AEFA-47095AAEB738}">
      <dgm:prSet/>
      <dgm:spPr/>
      <dgm:t>
        <a:bodyPr/>
        <a:lstStyle/>
        <a:p>
          <a:endParaRPr lang="en-US"/>
        </a:p>
      </dgm:t>
    </dgm:pt>
    <dgm:pt modelId="{464BA680-317C-4E9F-B1EA-3316F3F11872}" type="sibTrans" cxnId="{8CE5ED2B-43D9-41BF-AEFA-47095AAEB738}">
      <dgm:prSet/>
      <dgm:spPr/>
      <dgm:t>
        <a:bodyPr/>
        <a:lstStyle/>
        <a:p>
          <a:endParaRPr lang="en-US"/>
        </a:p>
      </dgm:t>
    </dgm:pt>
    <dgm:pt modelId="{E5004711-21B9-454D-9CA6-F3B9DC3C08A3}">
      <dgm:prSet/>
      <dgm:spPr/>
      <dgm:t>
        <a:bodyPr/>
        <a:lstStyle/>
        <a:p>
          <a:r>
            <a:rPr lang="en-US"/>
            <a:t>Share</a:t>
          </a:r>
        </a:p>
      </dgm:t>
    </dgm:pt>
    <dgm:pt modelId="{1E2F11F6-7A9B-4A2A-878C-368A8F112555}" type="parTrans" cxnId="{34B4EB76-7803-4E03-AC74-F10CD3993F86}">
      <dgm:prSet/>
      <dgm:spPr/>
      <dgm:t>
        <a:bodyPr/>
        <a:lstStyle/>
        <a:p>
          <a:endParaRPr lang="en-US"/>
        </a:p>
      </dgm:t>
    </dgm:pt>
    <dgm:pt modelId="{40C90002-66D4-4C7F-9538-D1566E2DC113}" type="sibTrans" cxnId="{34B4EB76-7803-4E03-AC74-F10CD3993F86}">
      <dgm:prSet/>
      <dgm:spPr/>
      <dgm:t>
        <a:bodyPr/>
        <a:lstStyle/>
        <a:p>
          <a:endParaRPr lang="en-US"/>
        </a:p>
      </dgm:t>
    </dgm:pt>
    <dgm:pt modelId="{5679FC94-C53D-4E38-A548-86B852F09341}">
      <dgm:prSet custT="1"/>
      <dgm:spPr/>
      <dgm:t>
        <a:bodyPr/>
        <a:lstStyle/>
        <a:p>
          <a:r>
            <a:rPr lang="en-US" sz="2000" dirty="0"/>
            <a:t>Share your mini-project with everyone. </a:t>
          </a:r>
        </a:p>
      </dgm:t>
    </dgm:pt>
    <dgm:pt modelId="{02432E64-33BF-4B78-B9ED-FEBFC999B07D}" type="parTrans" cxnId="{DCDB2EEF-B977-4C0E-91F9-9DE92F16EEE2}">
      <dgm:prSet/>
      <dgm:spPr/>
      <dgm:t>
        <a:bodyPr/>
        <a:lstStyle/>
        <a:p>
          <a:endParaRPr lang="en-US"/>
        </a:p>
      </dgm:t>
    </dgm:pt>
    <dgm:pt modelId="{AE09895B-9302-4013-9C91-950E6E6BDC03}" type="sibTrans" cxnId="{DCDB2EEF-B977-4C0E-91F9-9DE92F16EEE2}">
      <dgm:prSet/>
      <dgm:spPr/>
      <dgm:t>
        <a:bodyPr/>
        <a:lstStyle/>
        <a:p>
          <a:endParaRPr lang="en-US"/>
        </a:p>
      </dgm:t>
    </dgm:pt>
    <dgm:pt modelId="{7458A349-295C-493C-87D0-1550EA652408}" type="pres">
      <dgm:prSet presAssocID="{A034AC7C-567B-4FAC-BF9A-C44DF7B0DC9C}" presName="Name0" presStyleCnt="0">
        <dgm:presLayoutVars>
          <dgm:dir/>
          <dgm:animLvl val="lvl"/>
          <dgm:resizeHandles val="exact"/>
        </dgm:presLayoutVars>
      </dgm:prSet>
      <dgm:spPr/>
    </dgm:pt>
    <dgm:pt modelId="{642AF2A0-C899-4CB2-B063-3452C5CBDFEF}" type="pres">
      <dgm:prSet presAssocID="{E5004711-21B9-454D-9CA6-F3B9DC3C08A3}" presName="boxAndChildren" presStyleCnt="0"/>
      <dgm:spPr/>
    </dgm:pt>
    <dgm:pt modelId="{D184B854-6A15-4507-9ECC-11C7D25AD390}" type="pres">
      <dgm:prSet presAssocID="{E5004711-21B9-454D-9CA6-F3B9DC3C08A3}" presName="parentTextBox" presStyleLbl="alignNode1" presStyleIdx="0" presStyleCnt="4"/>
      <dgm:spPr/>
    </dgm:pt>
    <dgm:pt modelId="{993A0CF1-EE16-4768-81B6-EC81A73ACFCD}" type="pres">
      <dgm:prSet presAssocID="{E5004711-21B9-454D-9CA6-F3B9DC3C08A3}" presName="descendantBox" presStyleLbl="bgAccFollowNode1" presStyleIdx="0" presStyleCnt="4"/>
      <dgm:spPr/>
    </dgm:pt>
    <dgm:pt modelId="{681A946E-91FE-4A19-B3BF-4A57D4093AB5}" type="pres">
      <dgm:prSet presAssocID="{3EF359B3-6262-4D5B-B69B-D0A3E9F43ABB}" presName="sp" presStyleCnt="0"/>
      <dgm:spPr/>
    </dgm:pt>
    <dgm:pt modelId="{BCF339FA-0206-4B31-9C6C-4509C2DC5F86}" type="pres">
      <dgm:prSet presAssocID="{7DB5BA8E-5892-4625-A732-3755012A3856}" presName="arrowAndChildren" presStyleCnt="0"/>
      <dgm:spPr/>
    </dgm:pt>
    <dgm:pt modelId="{82B5E4DA-C37D-48FE-A667-517ABB56FAF8}" type="pres">
      <dgm:prSet presAssocID="{7DB5BA8E-5892-4625-A732-3755012A3856}" presName="parentTextArrow" presStyleLbl="node1" presStyleIdx="0" presStyleCnt="0"/>
      <dgm:spPr/>
    </dgm:pt>
    <dgm:pt modelId="{30D85414-ABCE-474D-A0C1-9228879A4F86}" type="pres">
      <dgm:prSet presAssocID="{7DB5BA8E-5892-4625-A732-3755012A3856}" presName="arrow" presStyleLbl="alignNode1" presStyleIdx="1" presStyleCnt="4"/>
      <dgm:spPr/>
    </dgm:pt>
    <dgm:pt modelId="{F6AFE19E-AA2B-43C2-9BB0-8AC306096F8E}" type="pres">
      <dgm:prSet presAssocID="{7DB5BA8E-5892-4625-A732-3755012A3856}" presName="descendantArrow" presStyleLbl="bgAccFollowNode1" presStyleIdx="1" presStyleCnt="4"/>
      <dgm:spPr/>
    </dgm:pt>
    <dgm:pt modelId="{68A82A23-3CA2-4FE8-BE51-5D7E65C4CB22}" type="pres">
      <dgm:prSet presAssocID="{A7ACB091-0E36-431E-920E-882A19A9EABD}" presName="sp" presStyleCnt="0"/>
      <dgm:spPr/>
    </dgm:pt>
    <dgm:pt modelId="{3B6457DD-839F-4D5F-AF79-629B4EAC53C6}" type="pres">
      <dgm:prSet presAssocID="{0378CD75-D196-40D0-9678-C3FFCA539A35}" presName="arrowAndChildren" presStyleCnt="0"/>
      <dgm:spPr/>
    </dgm:pt>
    <dgm:pt modelId="{41D9FF6F-D4DE-4737-AE56-A40E87370F71}" type="pres">
      <dgm:prSet presAssocID="{0378CD75-D196-40D0-9678-C3FFCA539A35}" presName="parentTextArrow" presStyleLbl="node1" presStyleIdx="0" presStyleCnt="0"/>
      <dgm:spPr/>
    </dgm:pt>
    <dgm:pt modelId="{DA2059A6-0F42-4175-BC9A-AE1ED64C4D4A}" type="pres">
      <dgm:prSet presAssocID="{0378CD75-D196-40D0-9678-C3FFCA539A35}" presName="arrow" presStyleLbl="alignNode1" presStyleIdx="2" presStyleCnt="4"/>
      <dgm:spPr/>
    </dgm:pt>
    <dgm:pt modelId="{FC27FD6C-45C3-4048-8DA4-B31F4EB7E981}" type="pres">
      <dgm:prSet presAssocID="{0378CD75-D196-40D0-9678-C3FFCA539A35}" presName="descendantArrow" presStyleLbl="bgAccFollowNode1" presStyleIdx="2" presStyleCnt="4"/>
      <dgm:spPr/>
    </dgm:pt>
    <dgm:pt modelId="{091B2A46-4AEE-4BDD-917D-71E494B3D42A}" type="pres">
      <dgm:prSet presAssocID="{DD8541BC-713E-48C6-B74F-E48FD3871055}" presName="sp" presStyleCnt="0"/>
      <dgm:spPr/>
    </dgm:pt>
    <dgm:pt modelId="{7EA64298-8F95-4796-A99F-E6A3CE30479B}" type="pres">
      <dgm:prSet presAssocID="{977AC24B-1CF5-45E4-B9E5-9BC254953CA4}" presName="arrowAndChildren" presStyleCnt="0"/>
      <dgm:spPr/>
    </dgm:pt>
    <dgm:pt modelId="{7224EF33-3910-454F-83F2-45CE5A550AEC}" type="pres">
      <dgm:prSet presAssocID="{977AC24B-1CF5-45E4-B9E5-9BC254953CA4}" presName="parentTextArrow" presStyleLbl="node1" presStyleIdx="0" presStyleCnt="0"/>
      <dgm:spPr/>
    </dgm:pt>
    <dgm:pt modelId="{F8B6A836-98B3-4C23-B73A-B3CC13199C06}" type="pres">
      <dgm:prSet presAssocID="{977AC24B-1CF5-45E4-B9E5-9BC254953CA4}" presName="arrow" presStyleLbl="alignNode1" presStyleIdx="3" presStyleCnt="4"/>
      <dgm:spPr/>
    </dgm:pt>
    <dgm:pt modelId="{0CE139C5-00AA-49A5-8EDB-22CB48078854}" type="pres">
      <dgm:prSet presAssocID="{977AC24B-1CF5-45E4-B9E5-9BC254953CA4}" presName="descendantArrow" presStyleLbl="bgAccFollowNode1" presStyleIdx="3" presStyleCnt="4"/>
      <dgm:spPr/>
    </dgm:pt>
  </dgm:ptLst>
  <dgm:cxnLst>
    <dgm:cxn modelId="{36ACCF07-A21A-4C19-B9AF-EEF02397F399}" type="presOf" srcId="{5679FC94-C53D-4E38-A548-86B852F09341}" destId="{993A0CF1-EE16-4768-81B6-EC81A73ACFCD}" srcOrd="0" destOrd="0" presId="urn:microsoft.com/office/officeart/2016/7/layout/VerticalDownArrowProcess"/>
    <dgm:cxn modelId="{BE7A3C0C-C451-4659-AA96-852C5F232667}" type="presOf" srcId="{7DB5BA8E-5892-4625-A732-3755012A3856}" destId="{82B5E4DA-C37D-48FE-A667-517ABB56FAF8}" srcOrd="0" destOrd="0" presId="urn:microsoft.com/office/officeart/2016/7/layout/VerticalDownArrowProcess"/>
    <dgm:cxn modelId="{3BCDBA1D-E7CF-432F-BBE5-A1A7D6B0CAC8}" srcId="{A034AC7C-567B-4FAC-BF9A-C44DF7B0DC9C}" destId="{0378CD75-D196-40D0-9678-C3FFCA539A35}" srcOrd="1" destOrd="0" parTransId="{C6196925-21AA-46D9-98C4-AC9F9CE22949}" sibTransId="{A7ACB091-0E36-431E-920E-882A19A9EABD}"/>
    <dgm:cxn modelId="{0D789C26-99F4-4200-A2B6-C6F6F76E90FF}" type="presOf" srcId="{7DB5BA8E-5892-4625-A732-3755012A3856}" destId="{30D85414-ABCE-474D-A0C1-9228879A4F86}" srcOrd="1" destOrd="0" presId="urn:microsoft.com/office/officeart/2016/7/layout/VerticalDownArrowProcess"/>
    <dgm:cxn modelId="{AB5F9E28-D826-470C-AD0F-DEB291B1F2DA}" srcId="{A034AC7C-567B-4FAC-BF9A-C44DF7B0DC9C}" destId="{7DB5BA8E-5892-4625-A732-3755012A3856}" srcOrd="2" destOrd="0" parTransId="{4074F3D9-2175-4538-AC2F-EE2564EDA0D8}" sibTransId="{3EF359B3-6262-4D5B-B69B-D0A3E9F43ABB}"/>
    <dgm:cxn modelId="{BF52D229-1749-4BE1-A7B3-20510BAED9FE}" type="presOf" srcId="{0378CD75-D196-40D0-9678-C3FFCA539A35}" destId="{41D9FF6F-D4DE-4737-AE56-A40E87370F71}" srcOrd="0" destOrd="0" presId="urn:microsoft.com/office/officeart/2016/7/layout/VerticalDownArrowProcess"/>
    <dgm:cxn modelId="{8CE5ED2B-43D9-41BF-AEFA-47095AAEB738}" srcId="{7DB5BA8E-5892-4625-A732-3755012A3856}" destId="{12A342A8-DAFA-4789-8F46-93C3C8DD2497}" srcOrd="0" destOrd="0" parTransId="{0244E5B6-75DC-4824-88DE-0BCE7101AC83}" sibTransId="{464BA680-317C-4E9F-B1EA-3316F3F11872}"/>
    <dgm:cxn modelId="{7190D434-9528-430B-86CB-EC8E69F31E55}" type="presOf" srcId="{E5004711-21B9-454D-9CA6-F3B9DC3C08A3}" destId="{D184B854-6A15-4507-9ECC-11C7D25AD390}" srcOrd="0" destOrd="0" presId="urn:microsoft.com/office/officeart/2016/7/layout/VerticalDownArrowProcess"/>
    <dgm:cxn modelId="{62A1CC4C-DC92-40F5-A5D0-7F873C5818A3}" type="presOf" srcId="{A034AC7C-567B-4FAC-BF9A-C44DF7B0DC9C}" destId="{7458A349-295C-493C-87D0-1550EA652408}" srcOrd="0" destOrd="0" presId="urn:microsoft.com/office/officeart/2016/7/layout/VerticalDownArrowProcess"/>
    <dgm:cxn modelId="{CB43784F-93B5-463E-A3ED-207102E8FEDC}" srcId="{0378CD75-D196-40D0-9678-C3FFCA539A35}" destId="{8E07098C-132D-49AD-8FBD-4664F2124BD8}" srcOrd="0" destOrd="0" parTransId="{C0F46894-D23D-4548-B928-DE2AD5D46121}" sibTransId="{9A3AC6F1-27C0-495F-8146-45DFCAB8504A}"/>
    <dgm:cxn modelId="{34B4EB76-7803-4E03-AC74-F10CD3993F86}" srcId="{A034AC7C-567B-4FAC-BF9A-C44DF7B0DC9C}" destId="{E5004711-21B9-454D-9CA6-F3B9DC3C08A3}" srcOrd="3" destOrd="0" parTransId="{1E2F11F6-7A9B-4A2A-878C-368A8F112555}" sibTransId="{40C90002-66D4-4C7F-9538-D1566E2DC113}"/>
    <dgm:cxn modelId="{CC92D078-D0A7-4563-8B8F-35A801D702C3}" type="presOf" srcId="{8E07098C-132D-49AD-8FBD-4664F2124BD8}" destId="{FC27FD6C-45C3-4048-8DA4-B31F4EB7E981}" srcOrd="0" destOrd="0" presId="urn:microsoft.com/office/officeart/2016/7/layout/VerticalDownArrowProcess"/>
    <dgm:cxn modelId="{79A6E988-62A9-4CD5-8FE0-4F3CA9F9F53A}" type="presOf" srcId="{977AC24B-1CF5-45E4-B9E5-9BC254953CA4}" destId="{7224EF33-3910-454F-83F2-45CE5A550AEC}" srcOrd="0" destOrd="0" presId="urn:microsoft.com/office/officeart/2016/7/layout/VerticalDownArrowProcess"/>
    <dgm:cxn modelId="{060DCF95-C162-4F5B-BA4C-B0DBB16F6832}" srcId="{A034AC7C-567B-4FAC-BF9A-C44DF7B0DC9C}" destId="{977AC24B-1CF5-45E4-B9E5-9BC254953CA4}" srcOrd="0" destOrd="0" parTransId="{02BB4453-B4EC-4063-B360-87ADA3778512}" sibTransId="{DD8541BC-713E-48C6-B74F-E48FD3871055}"/>
    <dgm:cxn modelId="{B6A5349F-C08D-461B-A7DF-2FCC8E71D2F9}" type="presOf" srcId="{12A342A8-DAFA-4789-8F46-93C3C8DD2497}" destId="{F6AFE19E-AA2B-43C2-9BB0-8AC306096F8E}" srcOrd="0" destOrd="0" presId="urn:microsoft.com/office/officeart/2016/7/layout/VerticalDownArrowProcess"/>
    <dgm:cxn modelId="{576B88A5-66C3-49D5-8A1E-29A1E021BD21}" type="presOf" srcId="{977AC24B-1CF5-45E4-B9E5-9BC254953CA4}" destId="{F8B6A836-98B3-4C23-B73A-B3CC13199C06}" srcOrd="1" destOrd="0" presId="urn:microsoft.com/office/officeart/2016/7/layout/VerticalDownArrowProcess"/>
    <dgm:cxn modelId="{9DF0D7BE-EC4C-42E3-945B-075A9BC88AE9}" type="presOf" srcId="{0378CD75-D196-40D0-9678-C3FFCA539A35}" destId="{DA2059A6-0F42-4175-BC9A-AE1ED64C4D4A}" srcOrd="1" destOrd="0" presId="urn:microsoft.com/office/officeart/2016/7/layout/VerticalDownArrowProcess"/>
    <dgm:cxn modelId="{4E498AD4-837A-405A-BFBE-6FEC4BB9EA65}" type="presOf" srcId="{EC4F9948-2DE9-4DB5-81E1-A64C6DD35628}" destId="{0CE139C5-00AA-49A5-8EDB-22CB48078854}" srcOrd="0" destOrd="0" presId="urn:microsoft.com/office/officeart/2016/7/layout/VerticalDownArrowProcess"/>
    <dgm:cxn modelId="{DCDB2EEF-B977-4C0E-91F9-9DE92F16EEE2}" srcId="{E5004711-21B9-454D-9CA6-F3B9DC3C08A3}" destId="{5679FC94-C53D-4E38-A548-86B852F09341}" srcOrd="0" destOrd="0" parTransId="{02432E64-33BF-4B78-B9ED-FEBFC999B07D}" sibTransId="{AE09895B-9302-4013-9C91-950E6E6BDC03}"/>
    <dgm:cxn modelId="{EFDA74FB-5068-43C1-AC51-286299BEFD28}" srcId="{977AC24B-1CF5-45E4-B9E5-9BC254953CA4}" destId="{EC4F9948-2DE9-4DB5-81E1-A64C6DD35628}" srcOrd="0" destOrd="0" parTransId="{B762A1E7-C1FE-4F6A-BCC3-58EF5677D194}" sibTransId="{2ACCC1E6-0933-45D2-80D8-ABA39A59079E}"/>
    <dgm:cxn modelId="{A054CEF5-B4C0-4E4C-81E3-3A1E537CBFFD}" type="presParOf" srcId="{7458A349-295C-493C-87D0-1550EA652408}" destId="{642AF2A0-C899-4CB2-B063-3452C5CBDFEF}" srcOrd="0" destOrd="0" presId="urn:microsoft.com/office/officeart/2016/7/layout/VerticalDownArrowProcess"/>
    <dgm:cxn modelId="{4C9A970B-3AA1-4D7C-9DF2-8F9F10968D77}" type="presParOf" srcId="{642AF2A0-C899-4CB2-B063-3452C5CBDFEF}" destId="{D184B854-6A15-4507-9ECC-11C7D25AD390}" srcOrd="0" destOrd="0" presId="urn:microsoft.com/office/officeart/2016/7/layout/VerticalDownArrowProcess"/>
    <dgm:cxn modelId="{87623117-634F-4E11-9D26-2B0E1B474D0B}" type="presParOf" srcId="{642AF2A0-C899-4CB2-B063-3452C5CBDFEF}" destId="{993A0CF1-EE16-4768-81B6-EC81A73ACFCD}" srcOrd="1" destOrd="0" presId="urn:microsoft.com/office/officeart/2016/7/layout/VerticalDownArrowProcess"/>
    <dgm:cxn modelId="{1DB2E8FB-8B4B-42C4-B2A4-EF7976CB5644}" type="presParOf" srcId="{7458A349-295C-493C-87D0-1550EA652408}" destId="{681A946E-91FE-4A19-B3BF-4A57D4093AB5}" srcOrd="1" destOrd="0" presId="urn:microsoft.com/office/officeart/2016/7/layout/VerticalDownArrowProcess"/>
    <dgm:cxn modelId="{37D7E7DF-B21A-446D-AAF5-6B9B66A6847E}" type="presParOf" srcId="{7458A349-295C-493C-87D0-1550EA652408}" destId="{BCF339FA-0206-4B31-9C6C-4509C2DC5F86}" srcOrd="2" destOrd="0" presId="urn:microsoft.com/office/officeart/2016/7/layout/VerticalDownArrowProcess"/>
    <dgm:cxn modelId="{A77FC787-6AA2-4F10-A04B-49B4A640DE1A}" type="presParOf" srcId="{BCF339FA-0206-4B31-9C6C-4509C2DC5F86}" destId="{82B5E4DA-C37D-48FE-A667-517ABB56FAF8}" srcOrd="0" destOrd="0" presId="urn:microsoft.com/office/officeart/2016/7/layout/VerticalDownArrowProcess"/>
    <dgm:cxn modelId="{589BB258-A68F-4282-ABA3-92322B238F9C}" type="presParOf" srcId="{BCF339FA-0206-4B31-9C6C-4509C2DC5F86}" destId="{30D85414-ABCE-474D-A0C1-9228879A4F86}" srcOrd="1" destOrd="0" presId="urn:microsoft.com/office/officeart/2016/7/layout/VerticalDownArrowProcess"/>
    <dgm:cxn modelId="{58A715B9-A340-4D68-A2B7-11C0581AE1DA}" type="presParOf" srcId="{BCF339FA-0206-4B31-9C6C-4509C2DC5F86}" destId="{F6AFE19E-AA2B-43C2-9BB0-8AC306096F8E}" srcOrd="2" destOrd="0" presId="urn:microsoft.com/office/officeart/2016/7/layout/VerticalDownArrowProcess"/>
    <dgm:cxn modelId="{4B12BBEF-E818-4523-875A-3293FDD30290}" type="presParOf" srcId="{7458A349-295C-493C-87D0-1550EA652408}" destId="{68A82A23-3CA2-4FE8-BE51-5D7E65C4CB22}" srcOrd="3" destOrd="0" presId="urn:microsoft.com/office/officeart/2016/7/layout/VerticalDownArrowProcess"/>
    <dgm:cxn modelId="{489F3A0F-63E3-46D1-8FAE-4375D5B75716}" type="presParOf" srcId="{7458A349-295C-493C-87D0-1550EA652408}" destId="{3B6457DD-839F-4D5F-AF79-629B4EAC53C6}" srcOrd="4" destOrd="0" presId="urn:microsoft.com/office/officeart/2016/7/layout/VerticalDownArrowProcess"/>
    <dgm:cxn modelId="{F875E266-0176-4BFD-9305-E7ABC8CA134C}" type="presParOf" srcId="{3B6457DD-839F-4D5F-AF79-629B4EAC53C6}" destId="{41D9FF6F-D4DE-4737-AE56-A40E87370F71}" srcOrd="0" destOrd="0" presId="urn:microsoft.com/office/officeart/2016/7/layout/VerticalDownArrowProcess"/>
    <dgm:cxn modelId="{E5460D0B-A1B9-46EB-8F12-C98646D4F73D}" type="presParOf" srcId="{3B6457DD-839F-4D5F-AF79-629B4EAC53C6}" destId="{DA2059A6-0F42-4175-BC9A-AE1ED64C4D4A}" srcOrd="1" destOrd="0" presId="urn:microsoft.com/office/officeart/2016/7/layout/VerticalDownArrowProcess"/>
    <dgm:cxn modelId="{8C05F6FB-CEE8-430C-8F4F-83DE93A71A36}" type="presParOf" srcId="{3B6457DD-839F-4D5F-AF79-629B4EAC53C6}" destId="{FC27FD6C-45C3-4048-8DA4-B31F4EB7E981}" srcOrd="2" destOrd="0" presId="urn:microsoft.com/office/officeart/2016/7/layout/VerticalDownArrowProcess"/>
    <dgm:cxn modelId="{31099C3F-90DD-40B2-A931-3F9E7A8BE7FB}" type="presParOf" srcId="{7458A349-295C-493C-87D0-1550EA652408}" destId="{091B2A46-4AEE-4BDD-917D-71E494B3D42A}" srcOrd="5" destOrd="0" presId="urn:microsoft.com/office/officeart/2016/7/layout/VerticalDownArrowProcess"/>
    <dgm:cxn modelId="{306213A2-19C6-4433-BE9F-E050BEC13698}" type="presParOf" srcId="{7458A349-295C-493C-87D0-1550EA652408}" destId="{7EA64298-8F95-4796-A99F-E6A3CE30479B}" srcOrd="6" destOrd="0" presId="urn:microsoft.com/office/officeart/2016/7/layout/VerticalDownArrowProcess"/>
    <dgm:cxn modelId="{B141B215-91D7-4F60-BAF9-275203EDBBE8}" type="presParOf" srcId="{7EA64298-8F95-4796-A99F-E6A3CE30479B}" destId="{7224EF33-3910-454F-83F2-45CE5A550AEC}" srcOrd="0" destOrd="0" presId="urn:microsoft.com/office/officeart/2016/7/layout/VerticalDownArrowProcess"/>
    <dgm:cxn modelId="{9861BDD9-BACD-4FB8-8B1F-DA3FC4ACC3F5}" type="presParOf" srcId="{7EA64298-8F95-4796-A99F-E6A3CE30479B}" destId="{F8B6A836-98B3-4C23-B73A-B3CC13199C06}" srcOrd="1" destOrd="0" presId="urn:microsoft.com/office/officeart/2016/7/layout/VerticalDownArrowProcess"/>
    <dgm:cxn modelId="{428D6F32-6841-42EC-BCB7-75EBFF7DCEB9}" type="presParOf" srcId="{7EA64298-8F95-4796-A99F-E6A3CE30479B}" destId="{0CE139C5-00AA-49A5-8EDB-22CB48078854}" srcOrd="2" destOrd="0" presId="urn:microsoft.com/office/officeart/2016/7/layout/VerticalDown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5BD47D-1121-4E2E-A2D3-DF2302CDDD0F}">
      <dsp:nvSpPr>
        <dsp:cNvPr id="0" name=""/>
        <dsp:cNvSpPr/>
      </dsp:nvSpPr>
      <dsp:spPr>
        <a:xfrm>
          <a:off x="0" y="5401737"/>
          <a:ext cx="1543049" cy="39408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9742" tIns="85344" rIns="109742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Step 10</a:t>
          </a:r>
        </a:p>
      </dsp:txBody>
      <dsp:txXfrm>
        <a:off x="0" y="5401737"/>
        <a:ext cx="1543049" cy="394080"/>
      </dsp:txXfrm>
    </dsp:sp>
    <dsp:sp modelId="{8EACD3D3-ECB2-48BB-81BA-D769084A0DDB}">
      <dsp:nvSpPr>
        <dsp:cNvPr id="0" name=""/>
        <dsp:cNvSpPr/>
      </dsp:nvSpPr>
      <dsp:spPr>
        <a:xfrm>
          <a:off x="1543049" y="5401737"/>
          <a:ext cx="4629150" cy="3940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3901" tIns="228600" rIns="93901" bIns="22860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Times New Roman" pitchFamily="18" charset="0"/>
              <a:cs typeface="Times New Roman" pitchFamily="18" charset="0"/>
            </a:rPr>
            <a:t>whole class reflection  </a:t>
          </a:r>
        </a:p>
      </dsp:txBody>
      <dsp:txXfrm>
        <a:off x="1543049" y="5401737"/>
        <a:ext cx="4629150" cy="394080"/>
      </dsp:txXfrm>
    </dsp:sp>
    <dsp:sp modelId="{A10E0603-F1F9-46ED-B1F7-0AD5C73BDCD0}">
      <dsp:nvSpPr>
        <dsp:cNvPr id="0" name=""/>
        <dsp:cNvSpPr/>
      </dsp:nvSpPr>
      <dsp:spPr>
        <a:xfrm rot="10800000">
          <a:off x="0" y="4801551"/>
          <a:ext cx="1543049" cy="606096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9742" tIns="85344" rIns="109742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Step 9</a:t>
          </a:r>
        </a:p>
      </dsp:txBody>
      <dsp:txXfrm rot="-10800000">
        <a:off x="0" y="4801551"/>
        <a:ext cx="1543049" cy="393962"/>
      </dsp:txXfrm>
    </dsp:sp>
    <dsp:sp modelId="{5A501548-4BBF-4DFB-9219-B4C5EFBC4A7D}">
      <dsp:nvSpPr>
        <dsp:cNvPr id="0" name=""/>
        <dsp:cNvSpPr/>
      </dsp:nvSpPr>
      <dsp:spPr>
        <a:xfrm>
          <a:off x="1543049" y="4801551"/>
          <a:ext cx="4629150" cy="39396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3901" tIns="228600" rIns="93901" bIns="22860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Times New Roman" pitchFamily="18" charset="0"/>
              <a:cs typeface="Times New Roman" pitchFamily="18" charset="0"/>
            </a:rPr>
            <a:t>reflecting on the whole process by groups  </a:t>
          </a:r>
        </a:p>
      </dsp:txBody>
      <dsp:txXfrm>
        <a:off x="1543049" y="4801551"/>
        <a:ext cx="4629150" cy="393962"/>
      </dsp:txXfrm>
    </dsp:sp>
    <dsp:sp modelId="{6EDDE4A2-A3DE-475C-A595-4C7AF52FF32A}">
      <dsp:nvSpPr>
        <dsp:cNvPr id="0" name=""/>
        <dsp:cNvSpPr/>
      </dsp:nvSpPr>
      <dsp:spPr>
        <a:xfrm rot="10800000">
          <a:off x="0" y="4201366"/>
          <a:ext cx="1543049" cy="606096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9742" tIns="85344" rIns="109742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Step 8</a:t>
          </a:r>
        </a:p>
      </dsp:txBody>
      <dsp:txXfrm rot="-10800000">
        <a:off x="0" y="4201366"/>
        <a:ext cx="1543049" cy="393962"/>
      </dsp:txXfrm>
    </dsp:sp>
    <dsp:sp modelId="{7186F893-4575-471A-A6E1-2D2F98322728}">
      <dsp:nvSpPr>
        <dsp:cNvPr id="0" name=""/>
        <dsp:cNvSpPr/>
      </dsp:nvSpPr>
      <dsp:spPr>
        <a:xfrm>
          <a:off x="1543049" y="4201366"/>
          <a:ext cx="4629150" cy="39396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3901" tIns="203200" rIns="93901" bIns="20320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Times New Roman" pitchFamily="18" charset="0"/>
              <a:cs typeface="Times New Roman" pitchFamily="18" charset="0"/>
            </a:rPr>
            <a:t>presenting project and taking feedback </a:t>
          </a:r>
        </a:p>
      </dsp:txBody>
      <dsp:txXfrm>
        <a:off x="1543049" y="4201366"/>
        <a:ext cx="4629150" cy="393962"/>
      </dsp:txXfrm>
    </dsp:sp>
    <dsp:sp modelId="{B07B16A3-766B-44C5-9654-C6B646A5DD7E}">
      <dsp:nvSpPr>
        <dsp:cNvPr id="0" name=""/>
        <dsp:cNvSpPr/>
      </dsp:nvSpPr>
      <dsp:spPr>
        <a:xfrm rot="10800000">
          <a:off x="0" y="3601181"/>
          <a:ext cx="1543049" cy="606096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9742" tIns="85344" rIns="109742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Step 7</a:t>
          </a:r>
        </a:p>
      </dsp:txBody>
      <dsp:txXfrm rot="-10800000">
        <a:off x="0" y="3601181"/>
        <a:ext cx="1543049" cy="393962"/>
      </dsp:txXfrm>
    </dsp:sp>
    <dsp:sp modelId="{C0D494E4-05EA-4C50-8285-CE4CB664A7F9}">
      <dsp:nvSpPr>
        <dsp:cNvPr id="0" name=""/>
        <dsp:cNvSpPr/>
      </dsp:nvSpPr>
      <dsp:spPr>
        <a:xfrm>
          <a:off x="1543049" y="3601181"/>
          <a:ext cx="4629150" cy="39396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3901" tIns="203200" rIns="93901" bIns="20320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Times New Roman" pitchFamily="18" charset="0"/>
              <a:cs typeface="Times New Roman" pitchFamily="18" charset="0"/>
            </a:rPr>
            <a:t>responding research questions and preparing to present the project</a:t>
          </a:r>
        </a:p>
      </dsp:txBody>
      <dsp:txXfrm>
        <a:off x="1543049" y="3601181"/>
        <a:ext cx="4629150" cy="393962"/>
      </dsp:txXfrm>
    </dsp:sp>
    <dsp:sp modelId="{778A95A4-3576-4861-BFCF-804C74B7B3FA}">
      <dsp:nvSpPr>
        <dsp:cNvPr id="0" name=""/>
        <dsp:cNvSpPr/>
      </dsp:nvSpPr>
      <dsp:spPr>
        <a:xfrm rot="10800000">
          <a:off x="0" y="3000996"/>
          <a:ext cx="1543049" cy="606096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9742" tIns="85344" rIns="109742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Step 6</a:t>
          </a:r>
        </a:p>
      </dsp:txBody>
      <dsp:txXfrm rot="-10800000">
        <a:off x="0" y="3000996"/>
        <a:ext cx="1543049" cy="393962"/>
      </dsp:txXfrm>
    </dsp:sp>
    <dsp:sp modelId="{7A570C59-3116-4E8F-8F88-8DA2A4549F62}">
      <dsp:nvSpPr>
        <dsp:cNvPr id="0" name=""/>
        <dsp:cNvSpPr/>
      </dsp:nvSpPr>
      <dsp:spPr>
        <a:xfrm>
          <a:off x="1543049" y="3000996"/>
          <a:ext cx="4629150" cy="39396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3901" tIns="203200" rIns="93901" bIns="20320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Times New Roman" pitchFamily="18" charset="0"/>
              <a:cs typeface="Times New Roman" pitchFamily="18" charset="0"/>
            </a:rPr>
            <a:t>checking further inquiry, questioning and exploratory investigations</a:t>
          </a:r>
        </a:p>
      </dsp:txBody>
      <dsp:txXfrm>
        <a:off x="1543049" y="3000996"/>
        <a:ext cx="4629150" cy="393962"/>
      </dsp:txXfrm>
    </dsp:sp>
    <dsp:sp modelId="{02B36832-2CFE-4DD7-92EB-1AB538A6D277}">
      <dsp:nvSpPr>
        <dsp:cNvPr id="0" name=""/>
        <dsp:cNvSpPr/>
      </dsp:nvSpPr>
      <dsp:spPr>
        <a:xfrm rot="10800000">
          <a:off x="0" y="2400811"/>
          <a:ext cx="1543049" cy="606096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9742" tIns="85344" rIns="109742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Step 5</a:t>
          </a:r>
        </a:p>
      </dsp:txBody>
      <dsp:txXfrm rot="-10800000">
        <a:off x="0" y="2400811"/>
        <a:ext cx="1543049" cy="393962"/>
      </dsp:txXfrm>
    </dsp:sp>
    <dsp:sp modelId="{63268084-6994-48BB-9D31-54562F812B7F}">
      <dsp:nvSpPr>
        <dsp:cNvPr id="0" name=""/>
        <dsp:cNvSpPr/>
      </dsp:nvSpPr>
      <dsp:spPr>
        <a:xfrm>
          <a:off x="1543049" y="2400811"/>
          <a:ext cx="4629150" cy="39396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3901" tIns="203200" rIns="93901" bIns="20320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Times New Roman" pitchFamily="18" charset="0"/>
              <a:cs typeface="Times New Roman" pitchFamily="18" charset="0"/>
            </a:rPr>
            <a:t>summarizing and synthesizing</a:t>
          </a:r>
        </a:p>
      </dsp:txBody>
      <dsp:txXfrm>
        <a:off x="1543049" y="2400811"/>
        <a:ext cx="4629150" cy="393962"/>
      </dsp:txXfrm>
    </dsp:sp>
    <dsp:sp modelId="{1C822E5E-44E6-4AC9-9580-A03BB4FEBB3A}">
      <dsp:nvSpPr>
        <dsp:cNvPr id="0" name=""/>
        <dsp:cNvSpPr/>
      </dsp:nvSpPr>
      <dsp:spPr>
        <a:xfrm rot="10800000">
          <a:off x="0" y="1800626"/>
          <a:ext cx="1543049" cy="606096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9742" tIns="85344" rIns="109742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Step 4</a:t>
          </a:r>
        </a:p>
      </dsp:txBody>
      <dsp:txXfrm rot="-10800000">
        <a:off x="0" y="1800626"/>
        <a:ext cx="1543049" cy="393962"/>
      </dsp:txXfrm>
    </dsp:sp>
    <dsp:sp modelId="{73A342EE-9B8C-47D2-9BBD-6D9F11DA1A88}">
      <dsp:nvSpPr>
        <dsp:cNvPr id="0" name=""/>
        <dsp:cNvSpPr/>
      </dsp:nvSpPr>
      <dsp:spPr>
        <a:xfrm>
          <a:off x="1543049" y="1800626"/>
          <a:ext cx="4629150" cy="39396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3901" tIns="203200" rIns="93901" bIns="20320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Times New Roman" pitchFamily="18" charset="0"/>
              <a:cs typeface="Times New Roman" pitchFamily="18" charset="0"/>
            </a:rPr>
            <a:t>critical analyzing based on gathered information and evaluating gathered information </a:t>
          </a:r>
        </a:p>
      </dsp:txBody>
      <dsp:txXfrm>
        <a:off x="1543049" y="1800626"/>
        <a:ext cx="4629150" cy="393962"/>
      </dsp:txXfrm>
    </dsp:sp>
    <dsp:sp modelId="{1CCCAEAA-E857-47ED-A64A-34B1B5B6293A}">
      <dsp:nvSpPr>
        <dsp:cNvPr id="0" name=""/>
        <dsp:cNvSpPr/>
      </dsp:nvSpPr>
      <dsp:spPr>
        <a:xfrm rot="10800000">
          <a:off x="0" y="1200441"/>
          <a:ext cx="1543049" cy="606096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9742" tIns="85344" rIns="109742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Step 3</a:t>
          </a:r>
        </a:p>
      </dsp:txBody>
      <dsp:txXfrm rot="-10800000">
        <a:off x="0" y="1200441"/>
        <a:ext cx="1543049" cy="393962"/>
      </dsp:txXfrm>
    </dsp:sp>
    <dsp:sp modelId="{2697EFAF-274A-417D-A4C3-840681A897BF}">
      <dsp:nvSpPr>
        <dsp:cNvPr id="0" name=""/>
        <dsp:cNvSpPr/>
      </dsp:nvSpPr>
      <dsp:spPr>
        <a:xfrm>
          <a:off x="1543049" y="1200441"/>
          <a:ext cx="4629150" cy="39396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3901" tIns="203200" rIns="93901" bIns="20320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Times New Roman" pitchFamily="18" charset="0"/>
              <a:cs typeface="Times New Roman" pitchFamily="18" charset="0"/>
            </a:rPr>
            <a:t>leading information searching and researching</a:t>
          </a:r>
        </a:p>
      </dsp:txBody>
      <dsp:txXfrm>
        <a:off x="1543049" y="1200441"/>
        <a:ext cx="4629150" cy="393962"/>
      </dsp:txXfrm>
    </dsp:sp>
    <dsp:sp modelId="{E21221DB-3D22-4DC7-B731-2A2EE9E5BEBD}">
      <dsp:nvSpPr>
        <dsp:cNvPr id="0" name=""/>
        <dsp:cNvSpPr/>
      </dsp:nvSpPr>
      <dsp:spPr>
        <a:xfrm rot="10800000">
          <a:off x="0" y="600256"/>
          <a:ext cx="1543049" cy="606096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9742" tIns="85344" rIns="109742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Step 2</a:t>
          </a:r>
        </a:p>
      </dsp:txBody>
      <dsp:txXfrm rot="-10800000">
        <a:off x="0" y="600256"/>
        <a:ext cx="1543049" cy="393962"/>
      </dsp:txXfrm>
    </dsp:sp>
    <dsp:sp modelId="{3C23AC23-4F48-450C-9D45-CFC568797B5B}">
      <dsp:nvSpPr>
        <dsp:cNvPr id="0" name=""/>
        <dsp:cNvSpPr/>
      </dsp:nvSpPr>
      <dsp:spPr>
        <a:xfrm>
          <a:off x="1543049" y="600256"/>
          <a:ext cx="4629150" cy="39396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3901" tIns="203200" rIns="93901" bIns="20320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Times New Roman" pitchFamily="18" charset="0"/>
              <a:cs typeface="Times New Roman" pitchFamily="18" charset="0"/>
            </a:rPr>
            <a:t>taking on the role of project designer and narrowing down topic and creating a research question.  </a:t>
          </a:r>
        </a:p>
      </dsp:txBody>
      <dsp:txXfrm>
        <a:off x="1543049" y="600256"/>
        <a:ext cx="4629150" cy="393962"/>
      </dsp:txXfrm>
    </dsp:sp>
    <dsp:sp modelId="{C7A62F11-FD81-47ED-8E89-C2F263B9AB51}">
      <dsp:nvSpPr>
        <dsp:cNvPr id="0" name=""/>
        <dsp:cNvSpPr/>
      </dsp:nvSpPr>
      <dsp:spPr>
        <a:xfrm rot="10800000">
          <a:off x="0" y="0"/>
          <a:ext cx="1543049" cy="606096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9742" tIns="85344" rIns="109742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Step 1</a:t>
          </a:r>
        </a:p>
      </dsp:txBody>
      <dsp:txXfrm rot="-10800000">
        <a:off x="0" y="0"/>
        <a:ext cx="1543049" cy="393962"/>
      </dsp:txXfrm>
    </dsp:sp>
    <dsp:sp modelId="{72DE3968-B53B-41D4-9053-5CF05FC7C402}">
      <dsp:nvSpPr>
        <dsp:cNvPr id="0" name=""/>
        <dsp:cNvSpPr/>
      </dsp:nvSpPr>
      <dsp:spPr>
        <a:xfrm>
          <a:off x="1543049" y="71"/>
          <a:ext cx="4629150" cy="39396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3901" tIns="203200" rIns="93901" bIns="20320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Times New Roman" pitchFamily="18" charset="0"/>
              <a:cs typeface="Times New Roman" pitchFamily="18" charset="0"/>
            </a:rPr>
            <a:t>group division with  a driving research theme. </a:t>
          </a:r>
        </a:p>
      </dsp:txBody>
      <dsp:txXfrm>
        <a:off x="1543049" y="71"/>
        <a:ext cx="4629150" cy="3939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84B854-6A15-4507-9ECC-11C7D25AD390}">
      <dsp:nvSpPr>
        <dsp:cNvPr id="0" name=""/>
        <dsp:cNvSpPr/>
      </dsp:nvSpPr>
      <dsp:spPr>
        <a:xfrm>
          <a:off x="0" y="3797207"/>
          <a:ext cx="2012779" cy="830736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3149" tIns="206248" rIns="143149" bIns="20624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Share</a:t>
          </a:r>
        </a:p>
      </dsp:txBody>
      <dsp:txXfrm>
        <a:off x="0" y="3797207"/>
        <a:ext cx="2012779" cy="830736"/>
      </dsp:txXfrm>
    </dsp:sp>
    <dsp:sp modelId="{993A0CF1-EE16-4768-81B6-EC81A73ACFCD}">
      <dsp:nvSpPr>
        <dsp:cNvPr id="0" name=""/>
        <dsp:cNvSpPr/>
      </dsp:nvSpPr>
      <dsp:spPr>
        <a:xfrm>
          <a:off x="2012778" y="3797207"/>
          <a:ext cx="6038337" cy="830736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2486" tIns="254000" rIns="122486" bIns="2540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Share your mini-project with everyone. </a:t>
          </a:r>
        </a:p>
      </dsp:txBody>
      <dsp:txXfrm>
        <a:off x="2012778" y="3797207"/>
        <a:ext cx="6038337" cy="830736"/>
      </dsp:txXfrm>
    </dsp:sp>
    <dsp:sp modelId="{30D85414-ABCE-474D-A0C1-9228879A4F86}">
      <dsp:nvSpPr>
        <dsp:cNvPr id="0" name=""/>
        <dsp:cNvSpPr/>
      </dsp:nvSpPr>
      <dsp:spPr>
        <a:xfrm rot="10800000">
          <a:off x="0" y="2531995"/>
          <a:ext cx="2012779" cy="1277672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gradFill rotWithShape="0">
          <a:gsLst>
            <a:gs pos="0">
              <a:schemeClr val="accent5">
                <a:hueOff val="2527240"/>
                <a:satOff val="8731"/>
                <a:lumOff val="-999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2527240"/>
                <a:satOff val="8731"/>
                <a:lumOff val="-999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2527240"/>
                <a:satOff val="8731"/>
                <a:lumOff val="-999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2527240"/>
              <a:satOff val="8731"/>
              <a:lumOff val="-9999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3149" tIns="206248" rIns="143149" bIns="20624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Discuss</a:t>
          </a:r>
        </a:p>
      </dsp:txBody>
      <dsp:txXfrm rot="-10800000">
        <a:off x="0" y="2531995"/>
        <a:ext cx="2012779" cy="830486"/>
      </dsp:txXfrm>
    </dsp:sp>
    <dsp:sp modelId="{F6AFE19E-AA2B-43C2-9BB0-8AC306096F8E}">
      <dsp:nvSpPr>
        <dsp:cNvPr id="0" name=""/>
        <dsp:cNvSpPr/>
      </dsp:nvSpPr>
      <dsp:spPr>
        <a:xfrm>
          <a:off x="2012778" y="2531995"/>
          <a:ext cx="6038337" cy="830486"/>
        </a:xfrm>
        <a:prstGeom prst="rect">
          <a:avLst/>
        </a:prstGeom>
        <a:solidFill>
          <a:schemeClr val="accent5">
            <a:tint val="40000"/>
            <a:alpha val="90000"/>
            <a:hueOff val="2664724"/>
            <a:satOff val="-10599"/>
            <a:lumOff val="-1754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2664724"/>
              <a:satOff val="-10599"/>
              <a:lumOff val="-175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2486" tIns="254000" rIns="122486" bIns="2540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Discuss with your group members and seek some suggestions.</a:t>
          </a:r>
        </a:p>
      </dsp:txBody>
      <dsp:txXfrm>
        <a:off x="2012778" y="2531995"/>
        <a:ext cx="6038337" cy="830486"/>
      </dsp:txXfrm>
    </dsp:sp>
    <dsp:sp modelId="{DA2059A6-0F42-4175-BC9A-AE1ED64C4D4A}">
      <dsp:nvSpPr>
        <dsp:cNvPr id="0" name=""/>
        <dsp:cNvSpPr/>
      </dsp:nvSpPr>
      <dsp:spPr>
        <a:xfrm rot="10800000">
          <a:off x="0" y="1266784"/>
          <a:ext cx="2012779" cy="1277672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gradFill rotWithShape="0">
          <a:gsLst>
            <a:gs pos="0">
              <a:schemeClr val="accent5">
                <a:hueOff val="5054480"/>
                <a:satOff val="17463"/>
                <a:lumOff val="-1999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5054480"/>
                <a:satOff val="17463"/>
                <a:lumOff val="-1999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5054480"/>
                <a:satOff val="17463"/>
                <a:lumOff val="-1999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5054480"/>
              <a:satOff val="17463"/>
              <a:lumOff val="-19999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3149" tIns="206248" rIns="143149" bIns="20624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Create</a:t>
          </a:r>
        </a:p>
      </dsp:txBody>
      <dsp:txXfrm rot="-10800000">
        <a:off x="0" y="1266784"/>
        <a:ext cx="2012779" cy="830486"/>
      </dsp:txXfrm>
    </dsp:sp>
    <dsp:sp modelId="{FC27FD6C-45C3-4048-8DA4-B31F4EB7E981}">
      <dsp:nvSpPr>
        <dsp:cNvPr id="0" name=""/>
        <dsp:cNvSpPr/>
      </dsp:nvSpPr>
      <dsp:spPr>
        <a:xfrm>
          <a:off x="2012778" y="1266784"/>
          <a:ext cx="6038337" cy="830486"/>
        </a:xfrm>
        <a:prstGeom prst="rect">
          <a:avLst/>
        </a:prstGeom>
        <a:solidFill>
          <a:schemeClr val="accent5">
            <a:tint val="40000"/>
            <a:alpha val="90000"/>
            <a:hueOff val="5329449"/>
            <a:satOff val="-21198"/>
            <a:lumOff val="-3508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5329449"/>
              <a:satOff val="-21198"/>
              <a:lumOff val="-350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2486" tIns="254000" rIns="122486" bIns="2540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Further create an agenda of the mini-project that you can conduct it with your students within a certain timeline. </a:t>
          </a:r>
        </a:p>
      </dsp:txBody>
      <dsp:txXfrm>
        <a:off x="2012778" y="1266784"/>
        <a:ext cx="6038337" cy="830486"/>
      </dsp:txXfrm>
    </dsp:sp>
    <dsp:sp modelId="{F8B6A836-98B3-4C23-B73A-B3CC13199C06}">
      <dsp:nvSpPr>
        <dsp:cNvPr id="0" name=""/>
        <dsp:cNvSpPr/>
      </dsp:nvSpPr>
      <dsp:spPr>
        <a:xfrm rot="10800000">
          <a:off x="0" y="1573"/>
          <a:ext cx="2012779" cy="1277672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gradFill rotWithShape="0">
          <a:gsLst>
            <a:gs pos="0">
              <a:schemeClr val="accent5">
                <a:hueOff val="7581719"/>
                <a:satOff val="26194"/>
                <a:lumOff val="-2999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7581719"/>
                <a:satOff val="26194"/>
                <a:lumOff val="-2999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7581719"/>
                <a:satOff val="26194"/>
                <a:lumOff val="-2999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7581719"/>
              <a:satOff val="26194"/>
              <a:lumOff val="-29998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3149" tIns="206248" rIns="143149" bIns="20624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Reflect on</a:t>
          </a:r>
        </a:p>
      </dsp:txBody>
      <dsp:txXfrm rot="-10800000">
        <a:off x="0" y="1573"/>
        <a:ext cx="2012779" cy="830486"/>
      </dsp:txXfrm>
    </dsp:sp>
    <dsp:sp modelId="{0CE139C5-00AA-49A5-8EDB-22CB48078854}">
      <dsp:nvSpPr>
        <dsp:cNvPr id="0" name=""/>
        <dsp:cNvSpPr/>
      </dsp:nvSpPr>
      <dsp:spPr>
        <a:xfrm>
          <a:off x="2012778" y="1573"/>
          <a:ext cx="6038337" cy="830486"/>
        </a:xfrm>
        <a:prstGeom prst="rect">
          <a:avLst/>
        </a:prstGeom>
        <a:solidFill>
          <a:schemeClr val="accent5">
            <a:tint val="40000"/>
            <a:alpha val="90000"/>
            <a:hueOff val="7994172"/>
            <a:satOff val="-31797"/>
            <a:lumOff val="-5262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7994172"/>
              <a:satOff val="-31797"/>
              <a:lumOff val="-526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2486" tIns="254000" rIns="122486" bIns="2540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Reflect on this project and think about your classroom dynamics, create a mini-project that incorporates information literacy skills. </a:t>
          </a:r>
        </a:p>
      </dsp:txBody>
      <dsp:txXfrm>
        <a:off x="2012778" y="1573"/>
        <a:ext cx="6038337" cy="8304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VerticalDownArrowProcess">
  <dgm:title val="Vertical Down Arrow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36"/>
      <dgm:constr type="primFontSz" for="des" forName="parentTextArrow" refType="primFontSz" refFor="des" refForName="parentTextBox" op="equ"/>
      <dgm:constr type="primFontSz" for="des" forName="descendantArrow" val="24"/>
      <dgm:constr type="primFontSz" for="des" forName="descendantArrow" refType="primFontSz" refFor="des" refForName="parentTextArrow" op="lte"/>
      <dgm:constr type="primFontSz" for="des" forName="descendantBox" refType="primFontSz" refFor="des" refForName="parentTextArrow" op="lte"/>
      <dgm:constr type="primFontSz" for="des" forName="descendantBox" refType="primFontSz" refFor="des" refForName="parentTextBox" op="lte"/>
      <dgm:constr type="primFontSz" for="des" forName="descendantArrow" refType="primFontSz" refFor="des" refForName="parentTextBox" op="lte"/>
      <dgm:constr type="primFontSz" for="des" forName="descendantBox" refType="primFontSz" refFor="des" refForName="descendan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Box" refType="w" fact="0.25"/>
              <dgm:constr type="h" for="ch" forName="parentTextBox" refType="h"/>
              <dgm:constr type="t" for="ch" forName="parentTextBox"/>
              <dgm:constr type="w" for="ch" forName="descendantBox" refType="w" fact="0.75"/>
              <dgm:constr type="l" for="ch" forName="descendantBox" refType="w" fact="0.25"/>
              <dgm:constr type="b" for="ch" forName="descendantBox" refType="h"/>
              <dgm:constr type="h" for="ch" forName="descendantBox" refType="h"/>
            </dgm:constrLst>
            <dgm:ruleLst/>
            <dgm:layoutNode name="parentTextBox" styleLbl="alignNode1">
              <dgm:alg type="tx"/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descendantBox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presOf axis="des" ptType="node"/>
              <dgm:ruleLst>
                <dgm:rule type="primFontSz" val="11" fact="NaN" max="NaN"/>
              </dgm:ruleLst>
            </dgm:layoutNod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Arrow" refType="w" fact="0.25"/>
              <dgm:constr type="t" for="ch" forName="parentTextArrow"/>
              <dgm:constr type="h" for="ch" forName="parentTextArrow" refType="h" fact="0.65"/>
              <dgm:constr type="w" for="ch" forName="arrow" refType="w" fact="0.25"/>
              <dgm:constr type="h" for="ch" forName="arrow" refType="h"/>
              <dgm:constr type="l" for="ch" forName="descendantArrow" refType="w" fact="0.25"/>
              <dgm:constr type="w" for="ch" forName="descendantArrow" refType="w" fact="0.75"/>
              <dgm:constr type="b" for="ch" forName="descendantArrow" refType="h" fact="0.65"/>
              <dgm:constr type="h" for="ch" forName="descendantArrow" refType="h" fact="0.65"/>
            </dgm:constrLst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arrow" styleLbl="alignNode1">
              <dgm:alg type="sp"/>
              <dgm:shape xmlns:r="http://schemas.openxmlformats.org/officeDocument/2006/relationships" rot="180" type="upArrowCallout" r:blip="">
                <dgm:adjLst>
                  <dgm:adj idx="1" val="0.05"/>
                  <dgm:adj idx="2" val="0.1"/>
                  <dgm:adj idx="3" val="0.15"/>
                </dgm:adjLst>
              </dgm:shape>
              <dgm:presOf axis="self"/>
              <dgm:constrLst/>
              <dgm:ruleLst/>
            </dgm:layoutNode>
            <dgm:layoutNode name="descendantArrow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ruleLst>
                <dgm:rule type="primFontSz" val="11" fact="NaN" max="NaN"/>
              </dgm:ruleLst>
            </dgm:layoutNod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VerticalDownArrowProcess">
  <dgm:title val="Vertical Down Arrow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36"/>
      <dgm:constr type="primFontSz" for="des" forName="parentTextArrow" refType="primFontSz" refFor="des" refForName="parentTextBox" op="equ"/>
      <dgm:constr type="primFontSz" for="des" forName="descendantArrow" val="24"/>
      <dgm:constr type="primFontSz" for="des" forName="descendantArrow" refType="primFontSz" refFor="des" refForName="parentTextArrow" op="lte"/>
      <dgm:constr type="primFontSz" for="des" forName="descendantBox" refType="primFontSz" refFor="des" refForName="parentTextArrow" op="lte"/>
      <dgm:constr type="primFontSz" for="des" forName="descendantBox" refType="primFontSz" refFor="des" refForName="parentTextBox" op="lte"/>
      <dgm:constr type="primFontSz" for="des" forName="descendantArrow" refType="primFontSz" refFor="des" refForName="parentTextBox" op="lte"/>
      <dgm:constr type="primFontSz" for="des" forName="descendantBox" refType="primFontSz" refFor="des" refForName="descendan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Box" refType="w" fact="0.25"/>
              <dgm:constr type="h" for="ch" forName="parentTextBox" refType="h"/>
              <dgm:constr type="t" for="ch" forName="parentTextBox"/>
              <dgm:constr type="w" for="ch" forName="descendantBox" refType="w" fact="0.75"/>
              <dgm:constr type="l" for="ch" forName="descendantBox" refType="w" fact="0.25"/>
              <dgm:constr type="b" for="ch" forName="descendantBox" refType="h"/>
              <dgm:constr type="h" for="ch" forName="descendantBox" refType="h"/>
            </dgm:constrLst>
            <dgm:ruleLst/>
            <dgm:layoutNode name="parentTextBox" styleLbl="alignNode1">
              <dgm:alg type="tx"/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descendantBox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presOf axis="des" ptType="node"/>
              <dgm:ruleLst>
                <dgm:rule type="primFontSz" val="11" fact="NaN" max="NaN"/>
              </dgm:ruleLst>
            </dgm:layoutNod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Arrow" refType="w" fact="0.25"/>
              <dgm:constr type="t" for="ch" forName="parentTextArrow"/>
              <dgm:constr type="h" for="ch" forName="parentTextArrow" refType="h" fact="0.65"/>
              <dgm:constr type="w" for="ch" forName="arrow" refType="w" fact="0.25"/>
              <dgm:constr type="h" for="ch" forName="arrow" refType="h"/>
              <dgm:constr type="l" for="ch" forName="descendantArrow" refType="w" fact="0.25"/>
              <dgm:constr type="w" for="ch" forName="descendantArrow" refType="w" fact="0.75"/>
              <dgm:constr type="b" for="ch" forName="descendantArrow" refType="h" fact="0.65"/>
              <dgm:constr type="h" for="ch" forName="descendantArrow" refType="h" fact="0.65"/>
            </dgm:constrLst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arrow" styleLbl="alignNode1">
              <dgm:alg type="sp"/>
              <dgm:shape xmlns:r="http://schemas.openxmlformats.org/officeDocument/2006/relationships" rot="180" type="upArrowCallout" r:blip="">
                <dgm:adjLst>
                  <dgm:adj idx="1" val="0.05"/>
                  <dgm:adj idx="2" val="0.1"/>
                  <dgm:adj idx="3" val="0.15"/>
                </dgm:adjLst>
              </dgm:shape>
              <dgm:presOf axis="self"/>
              <dgm:constrLst/>
              <dgm:ruleLst/>
            </dgm:layoutNode>
            <dgm:layoutNode name="descendantArrow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ruleLst>
                <dgm:rule type="primFontSz" val="11" fact="NaN" max="NaN"/>
              </dgm:ruleLst>
            </dgm:layoutNod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6DB3BDB-22B8-F94D-84BF-B672428C8CD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5F3899-A221-4440-AD71-5557216DB50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C6464A-9523-1B48-8870-5966DE493656}" type="datetimeFigureOut">
              <a:rPr lang="en-US" smtClean="0"/>
              <a:pPr/>
              <a:t>2/17/19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9B7174-5955-7542-B5C6-3DABBF3177E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9A8620-7EED-D64F-AB37-DD4E9D51C0E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270359-A610-AE47-9DCD-6CB47C2FD5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9870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ation Title"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664969"/>
            <a:ext cx="7772400" cy="1466291"/>
          </a:xfrm>
        </p:spPr>
        <p:txBody>
          <a:bodyPr anchor="t" anchorCtr="0"/>
          <a:lstStyle>
            <a:lvl1pPr algn="ctr">
              <a:defRPr sz="6000" b="1" i="0" cap="none" baseline="0">
                <a:solidFill>
                  <a:schemeClr val="bg1"/>
                </a:solidFill>
                <a:latin typeface="Tahoma" panose="020B060403050404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152971"/>
            <a:ext cx="6858000" cy="828294"/>
          </a:xfrm>
        </p:spPr>
        <p:txBody>
          <a:bodyPr/>
          <a:lstStyle>
            <a:lvl1pPr marL="0" indent="0" algn="ctr">
              <a:buNone/>
              <a:defRPr sz="3200" cap="all" baseline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Sub-topic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723A08E-5580-974A-9F20-13A6DCBBB8B2}"/>
              </a:ext>
            </a:extLst>
          </p:cNvPr>
          <p:cNvGrpSpPr/>
          <p:nvPr userDrawn="1"/>
        </p:nvGrpSpPr>
        <p:grpSpPr>
          <a:xfrm>
            <a:off x="3935433" y="4652315"/>
            <a:ext cx="1280511" cy="1397714"/>
            <a:chOff x="2751337" y="1414797"/>
            <a:chExt cx="1865562" cy="203631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61A4E3E-3863-6443-A774-1878C228FB09}"/>
                </a:ext>
              </a:extLst>
            </p:cNvPr>
            <p:cNvSpPr/>
            <p:nvPr userDrawn="1"/>
          </p:nvSpPr>
          <p:spPr>
            <a:xfrm>
              <a:off x="2751337" y="1414797"/>
              <a:ext cx="1865562" cy="203631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B058983-82B9-E54D-AEC7-441D8B758C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3009900" y="1676401"/>
              <a:ext cx="1341129" cy="1504682"/>
            </a:xfrm>
            <a:prstGeom prst="rect">
              <a:avLst/>
            </a:prstGeom>
          </p:spPr>
        </p:pic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DE2E2459-DAC3-8641-AC87-20628A2AEF2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496657" y="6155539"/>
            <a:ext cx="4136835" cy="590976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B5B5FA-38C5-9149-9DA4-F4028C9667A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27482" y="3009500"/>
            <a:ext cx="4675187" cy="334963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Name of Presenter and Title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932339FA-DA32-A74D-BF3D-0857B2EA023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800" y="3470501"/>
            <a:ext cx="3713203" cy="652749"/>
          </a:xfrm>
        </p:spPr>
        <p:txBody>
          <a:bodyPr anchor="ctr"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College Name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4C4E1DC7-B849-7A47-B34C-CA67D6F4605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31145" y="3470501"/>
            <a:ext cx="3713203" cy="652749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Department or program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179D0B7-8287-5C4F-BABF-8970B3680353}"/>
              </a:ext>
            </a:extLst>
          </p:cNvPr>
          <p:cNvCxnSpPr/>
          <p:nvPr userDrawn="1"/>
        </p:nvCxnSpPr>
        <p:spPr>
          <a:xfrm>
            <a:off x="4567604" y="3444125"/>
            <a:ext cx="0" cy="705845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7346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vider Slide"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661765"/>
            <a:ext cx="7772400" cy="1466291"/>
          </a:xfrm>
        </p:spPr>
        <p:txBody>
          <a:bodyPr anchor="t" anchorCtr="0"/>
          <a:lstStyle>
            <a:lvl1pPr algn="ctr">
              <a:defRPr sz="6000" b="1" i="0" cap="none" baseline="0">
                <a:solidFill>
                  <a:schemeClr val="bg1"/>
                </a:solidFill>
                <a:latin typeface="Tahoma" panose="020B0604030504040204" pitchFamily="34" charset="0"/>
              </a:defRPr>
            </a:lvl1pPr>
          </a:lstStyle>
          <a:p>
            <a:r>
              <a:rPr lang="en-US" dirty="0"/>
              <a:t>Divider Slide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149767"/>
            <a:ext cx="6858000" cy="828294"/>
          </a:xfrm>
        </p:spPr>
        <p:txBody>
          <a:bodyPr/>
          <a:lstStyle>
            <a:lvl1pPr marL="0" indent="0" algn="ctr">
              <a:buNone/>
              <a:defRPr sz="3200" cap="all" baseline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4014668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ation Titl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5BBC21DA-BB37-9447-AE99-A5671996BEC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29339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1CD90CA-AF2E-8449-8E84-D6C56326C15A}"/>
              </a:ext>
            </a:extLst>
          </p:cNvPr>
          <p:cNvSpPr/>
          <p:nvPr userDrawn="1"/>
        </p:nvSpPr>
        <p:spPr>
          <a:xfrm>
            <a:off x="3293390" y="0"/>
            <a:ext cx="585061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D5B3CF-5810-EF40-8451-52B286E53328}"/>
              </a:ext>
            </a:extLst>
          </p:cNvPr>
          <p:cNvSpPr/>
          <p:nvPr userDrawn="1"/>
        </p:nvSpPr>
        <p:spPr>
          <a:xfrm>
            <a:off x="3180194" y="0"/>
            <a:ext cx="33214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3EFAC79-FBE2-DF48-8813-6E47C2638C1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09547" y="510441"/>
            <a:ext cx="5025224" cy="1080247"/>
          </a:xfrm>
        </p:spPr>
        <p:txBody>
          <a:bodyPr anchor="t" anchorCtr="0">
            <a:noAutofit/>
          </a:bodyPr>
          <a:lstStyle>
            <a:lvl1pPr algn="ctr">
              <a:defRPr sz="4000" b="1" i="0" cap="none" baseline="0">
                <a:solidFill>
                  <a:schemeClr val="bg1"/>
                </a:solidFill>
                <a:latin typeface="Tahoma" panose="020B060403050404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183B407-5E80-E943-A014-BDCB3E4C4FA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05586" y="1598800"/>
            <a:ext cx="4135996" cy="828294"/>
          </a:xfrm>
        </p:spPr>
        <p:txBody>
          <a:bodyPr/>
          <a:lstStyle>
            <a:lvl1pPr marL="0" indent="0" algn="ctr">
              <a:buNone/>
              <a:defRPr sz="3200" cap="all" baseline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Sub-topic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0FF14268-F6DF-AE49-B746-8341CDE325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67131" y="2494695"/>
            <a:ext cx="3812907" cy="33496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Name of Presenter and Title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9C5AD891-4FCC-0446-93A5-2DB1541B049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65556" y="2932976"/>
            <a:ext cx="3713203" cy="652749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College Name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09EBC9F5-88EB-8443-B256-F5EF5358DF4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65554" y="3865608"/>
            <a:ext cx="3713203" cy="652749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Department or program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474E4EE-A9AB-F74A-BA9F-547C75AA6EF1}"/>
              </a:ext>
            </a:extLst>
          </p:cNvPr>
          <p:cNvCxnSpPr>
            <a:cxnSpLocks/>
          </p:cNvCxnSpPr>
          <p:nvPr userDrawn="1"/>
        </p:nvCxnSpPr>
        <p:spPr>
          <a:xfrm flipH="1">
            <a:off x="5186167" y="3706773"/>
            <a:ext cx="2471979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890BD78-482F-D343-961A-6459515353AC}"/>
              </a:ext>
            </a:extLst>
          </p:cNvPr>
          <p:cNvGrpSpPr/>
          <p:nvPr userDrawn="1"/>
        </p:nvGrpSpPr>
        <p:grpSpPr>
          <a:xfrm>
            <a:off x="5698527" y="4677191"/>
            <a:ext cx="1280511" cy="1397714"/>
            <a:chOff x="2751337" y="1414797"/>
            <a:chExt cx="1865562" cy="2036314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134C9D2-F181-4C45-B545-235CFCE5E0F1}"/>
                </a:ext>
              </a:extLst>
            </p:cNvPr>
            <p:cNvSpPr/>
            <p:nvPr userDrawn="1"/>
          </p:nvSpPr>
          <p:spPr>
            <a:xfrm>
              <a:off x="2751337" y="1414797"/>
              <a:ext cx="1865562" cy="203631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9102EFCB-ACAA-074A-A648-9552C9B50D9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3009900" y="1676401"/>
              <a:ext cx="1341129" cy="1504682"/>
            </a:xfrm>
            <a:prstGeom prst="rect">
              <a:avLst/>
            </a:prstGeom>
          </p:spPr>
        </p:pic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D4877857-AAAD-1C4D-A41E-9755A9968A8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59751" y="6180415"/>
            <a:ext cx="4136835" cy="590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121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esentation Titl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1D5B3CF-5810-EF40-8451-52B286E53328}"/>
              </a:ext>
            </a:extLst>
          </p:cNvPr>
          <p:cNvSpPr/>
          <p:nvPr userDrawn="1"/>
        </p:nvSpPr>
        <p:spPr>
          <a:xfrm>
            <a:off x="0" y="5029201"/>
            <a:ext cx="9144000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E2C22CA-A301-B947-A12B-4D19A5523A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64666" y="6254112"/>
            <a:ext cx="4014669" cy="43014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F4CAF640-BC6F-D54E-A4B2-4DE45C7366A1}"/>
              </a:ext>
            </a:extLst>
          </p:cNvPr>
          <p:cNvGrpSpPr/>
          <p:nvPr userDrawn="1"/>
        </p:nvGrpSpPr>
        <p:grpSpPr>
          <a:xfrm>
            <a:off x="3762709" y="4321053"/>
            <a:ext cx="1618581" cy="1766727"/>
            <a:chOff x="2751337" y="1414797"/>
            <a:chExt cx="1865562" cy="203631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DC2A1CC-6104-A345-BE0E-BF09376647A1}"/>
                </a:ext>
              </a:extLst>
            </p:cNvPr>
            <p:cNvSpPr/>
            <p:nvPr userDrawn="1"/>
          </p:nvSpPr>
          <p:spPr>
            <a:xfrm>
              <a:off x="2751337" y="1414797"/>
              <a:ext cx="1865562" cy="203631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72D42F1-415C-A142-845D-431F0FE0EBE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3009900" y="1676401"/>
              <a:ext cx="1341129" cy="1504682"/>
            </a:xfrm>
            <a:prstGeom prst="rect">
              <a:avLst/>
            </a:prstGeom>
          </p:spPr>
        </p:pic>
      </p:grpSp>
      <p:sp>
        <p:nvSpPr>
          <p:cNvPr id="11" name="Title 1">
            <a:extLst>
              <a:ext uri="{FF2B5EF4-FFF2-40B4-BE49-F238E27FC236}">
                <a16:creationId xmlns:a16="http://schemas.microsoft.com/office/drawing/2014/main" id="{F3EFAC79-FBE2-DF48-8813-6E47C2638C1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85800" y="476995"/>
            <a:ext cx="7772400" cy="1466291"/>
          </a:xfrm>
        </p:spPr>
        <p:txBody>
          <a:bodyPr anchor="t" anchorCtr="0"/>
          <a:lstStyle>
            <a:lvl1pPr algn="ctr">
              <a:defRPr sz="6000" b="1" i="0" cap="none" baseline="0">
                <a:solidFill>
                  <a:schemeClr val="bg1"/>
                </a:solidFill>
                <a:latin typeface="Tahoma" panose="020B060403050404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183B407-5E80-E943-A014-BDCB3E4C4FA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1964997"/>
            <a:ext cx="6858000" cy="828294"/>
          </a:xfrm>
        </p:spPr>
        <p:txBody>
          <a:bodyPr/>
          <a:lstStyle>
            <a:lvl1pPr marL="0" indent="0" algn="ctr">
              <a:buNone/>
              <a:defRPr sz="3200" cap="all" baseline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Subtopic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0FF14268-F6DF-AE49-B746-8341CDE325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27482" y="2816315"/>
            <a:ext cx="4675187" cy="33496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Name of Presenter and Title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9C5AD891-4FCC-0446-93A5-2DB1541B049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800" y="3277316"/>
            <a:ext cx="3713203" cy="652749"/>
          </a:xfrm>
        </p:spPr>
        <p:txBody>
          <a:bodyPr anchor="ctr"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College Name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09EBC9F5-88EB-8443-B256-F5EF5358DF4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31145" y="3277316"/>
            <a:ext cx="3713203" cy="652749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Department or program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474E4EE-A9AB-F74A-BA9F-547C75AA6EF1}"/>
              </a:ext>
            </a:extLst>
          </p:cNvPr>
          <p:cNvCxnSpPr/>
          <p:nvPr userDrawn="1"/>
        </p:nvCxnSpPr>
        <p:spPr>
          <a:xfrm>
            <a:off x="4567604" y="3263889"/>
            <a:ext cx="0" cy="705845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0918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ivid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Divider Slide 2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4589464"/>
            <a:ext cx="7886700" cy="73651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Topic</a:t>
            </a:r>
          </a:p>
        </p:txBody>
      </p:sp>
    </p:spTree>
    <p:extLst>
      <p:ext uri="{BB962C8B-B14F-4D97-AF65-F5344CB8AC3E}">
        <p14:creationId xmlns:p14="http://schemas.microsoft.com/office/powerpoint/2010/main" val="1701803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351639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23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369285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369285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11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0936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0936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171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5E47562-0B4E-E143-B002-83649551E0B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4103" y="690563"/>
            <a:ext cx="3560763" cy="426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307360FE-8B74-B742-AC27-153E1A1C9CD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57345" y="690563"/>
            <a:ext cx="3560763" cy="42672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674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52525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4747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62731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55733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702923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2BB596-5451-4E43-A774-80A751BE58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9DB06050-AE7F-E242-97DC-DE3BC4D88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858078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Infor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12DA42E-E29E-8442-94C1-AC54D70DD51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5413" y="2107018"/>
            <a:ext cx="7887058" cy="480131"/>
          </a:xfrm>
        </p:spPr>
        <p:txBody>
          <a:bodyPr>
            <a:sp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62B999D7-A76D-B741-B745-30280A6B16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5413" y="2604237"/>
            <a:ext cx="7887058" cy="480131"/>
          </a:xfrm>
        </p:spPr>
        <p:txBody>
          <a:bodyPr>
            <a:sp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College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5CA1FD1C-6FE7-DD48-9178-AFF6A8C5553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5413" y="3101456"/>
            <a:ext cx="7887058" cy="480131"/>
          </a:xfrm>
        </p:spPr>
        <p:txBody>
          <a:bodyPr>
            <a:sp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Department or Program Name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56EF9B5F-920F-8E4F-872D-C4D4C2C60FF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5413" y="3598675"/>
            <a:ext cx="7887058" cy="480131"/>
          </a:xfrm>
        </p:spPr>
        <p:txBody>
          <a:bodyPr>
            <a:sp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Website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B0EB2389-F780-2D4A-B2A3-2E10B3549B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5413" y="4095894"/>
            <a:ext cx="7887058" cy="480131"/>
          </a:xfrm>
        </p:spPr>
        <p:txBody>
          <a:bodyPr>
            <a:sp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Phone Number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85444114-988B-6D44-B79C-537507DF2B6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5413" y="4593115"/>
            <a:ext cx="7887058" cy="480131"/>
          </a:xfrm>
        </p:spPr>
        <p:txBody>
          <a:bodyPr>
            <a:sp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1ED535D-CF14-414F-994D-2D6881DC565E}"/>
              </a:ext>
            </a:extLst>
          </p:cNvPr>
          <p:cNvSpPr txBox="1"/>
          <p:nvPr userDrawn="1"/>
        </p:nvSpPr>
        <p:spPr>
          <a:xfrm>
            <a:off x="615413" y="978794"/>
            <a:ext cx="60816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Contact Information</a:t>
            </a:r>
          </a:p>
        </p:txBody>
      </p:sp>
    </p:spTree>
    <p:extLst>
      <p:ext uri="{BB962C8B-B14F-4D97-AF65-F5344CB8AC3E}">
        <p14:creationId xmlns:p14="http://schemas.microsoft.com/office/powerpoint/2010/main" val="2208517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C17F574-9A0C-C84F-BC5E-FC731A56A19E}"/>
              </a:ext>
            </a:extLst>
          </p:cNvPr>
          <p:cNvSpPr/>
          <p:nvPr userDrawn="1"/>
        </p:nvSpPr>
        <p:spPr>
          <a:xfrm>
            <a:off x="0" y="6057900"/>
            <a:ext cx="9144000" cy="8001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FA6E3CE-13B8-3640-8A6C-33B48A9E2BD0}"/>
              </a:ext>
            </a:extLst>
          </p:cNvPr>
          <p:cNvGrpSpPr/>
          <p:nvPr userDrawn="1"/>
        </p:nvGrpSpPr>
        <p:grpSpPr>
          <a:xfrm>
            <a:off x="628649" y="6108210"/>
            <a:ext cx="646359" cy="702123"/>
            <a:chOff x="4738264" y="2128413"/>
            <a:chExt cx="2640100" cy="286787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A103F2B-77E1-1A4D-B994-01AD17189FB8}"/>
                </a:ext>
              </a:extLst>
            </p:cNvPr>
            <p:cNvSpPr/>
            <p:nvPr userDrawn="1"/>
          </p:nvSpPr>
          <p:spPr>
            <a:xfrm>
              <a:off x="4738264" y="2128413"/>
              <a:ext cx="2640100" cy="286787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98C390F-19D3-0A4E-B279-D40A50672CA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/>
            <a:stretch>
              <a:fillRect/>
            </a:stretch>
          </p:blipFill>
          <p:spPr>
            <a:xfrm>
              <a:off x="5124450" y="2514600"/>
              <a:ext cx="1867728" cy="2095500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3670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9F068B5-DBA6-574F-8F73-C19E808018BE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325658" y="6267582"/>
            <a:ext cx="2355317" cy="336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29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700" r:id="rId2"/>
    <p:sldLayoutId id="2147483699" r:id="rId3"/>
    <p:sldLayoutId id="2147483702" r:id="rId4"/>
    <p:sldLayoutId id="2147483689" r:id="rId5"/>
    <p:sldLayoutId id="2147483688" r:id="rId6"/>
    <p:sldLayoutId id="2147483690" r:id="rId7"/>
    <p:sldLayoutId id="2147483691" r:id="rId8"/>
    <p:sldLayoutId id="2147483693" r:id="rId9"/>
    <p:sldLayoutId id="2147483694" r:id="rId10"/>
    <p:sldLayoutId id="2147483695" r:id="rId11"/>
    <p:sldLayoutId id="2147483650" r:id="rId12"/>
    <p:sldLayoutId id="214748370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2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eb.archive.org/web/20170621063348/http:/www.ala.org/acrl/standards/informationliteracycompetency" TargetMode="External"/><Relationship Id="rId2" Type="http://schemas.openxmlformats.org/officeDocument/2006/relationships/hyperlink" Target="http://www.ala.org/acrl/standards/informationliteracycompetency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mailto:mariarxf@nmsu.edu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26">
            <a:extLst>
              <a:ext uri="{FF2B5EF4-FFF2-40B4-BE49-F238E27FC236}">
                <a16:creationId xmlns:a16="http://schemas.microsoft.com/office/drawing/2014/main" id="{5F8D66E7-A758-5849-9C10-4B1D66D270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664969"/>
            <a:ext cx="9144000" cy="1466291"/>
          </a:xfrm>
        </p:spPr>
        <p:txBody>
          <a:bodyPr>
            <a:noAutofit/>
          </a:bodyPr>
          <a:lstStyle/>
          <a:p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Cultivating Information Literate ELLs in the University EAP Classroom</a:t>
            </a:r>
          </a:p>
        </p:txBody>
      </p:sp>
      <p:sp>
        <p:nvSpPr>
          <p:cNvPr id="28" name="Subtitle 27">
            <a:extLst>
              <a:ext uri="{FF2B5EF4-FFF2-40B4-BE49-F238E27FC236}">
                <a16:creationId xmlns:a16="http://schemas.microsoft.com/office/drawing/2014/main" id="{81D8BFBD-441D-464D-8607-C9A4FB4AC1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A Project-Based Approach</a:t>
            </a:r>
            <a:endParaRPr lang="en-US" b="1" dirty="0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75F3F872-8CFE-BF44-8BCC-D7290D3353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56361" y="2774732"/>
            <a:ext cx="6827520" cy="695769"/>
          </a:xfrm>
        </p:spPr>
        <p:txBody>
          <a:bodyPr/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Dr.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Xiaofei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Rao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&amp; Dr.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Wenjie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Wang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000DE57-54E4-0B46-8323-5BA73BAD309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College of Education</a:t>
            </a: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1517D43C-83F0-0D4F-9EB6-4B0ADF87738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The School of TPAL</a:t>
            </a:r>
          </a:p>
        </p:txBody>
      </p:sp>
      <p:sp>
        <p:nvSpPr>
          <p:cNvPr id="7" name="Text Placeholder 30">
            <a:extLst>
              <a:ext uri="{FF2B5EF4-FFF2-40B4-BE49-F238E27FC236}">
                <a16:creationId xmlns:a16="http://schemas.microsoft.com/office/drawing/2014/main" id="{1517D43C-83F0-0D4F-9EB6-4B0ADF877385}"/>
              </a:ext>
            </a:extLst>
          </p:cNvPr>
          <p:cNvSpPr txBox="1">
            <a:spLocks/>
          </p:cNvSpPr>
          <p:nvPr/>
        </p:nvSpPr>
        <p:spPr>
          <a:xfrm>
            <a:off x="6211615" y="5275085"/>
            <a:ext cx="2490952" cy="6527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C.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Dr.s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Rao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 and Wang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10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EFFF8-FA63-5147-A32C-E21DA8B666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 b="0" dirty="0">
                <a:latin typeface="Times New Roman" pitchFamily="18" charset="0"/>
                <a:cs typeface="Times New Roman" pitchFamily="18" charset="0"/>
              </a:rPr>
              <a:t>NM TESOL SPRING WORKSHOP, Feb. 9, 2019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566132-CA71-8640-858B-6912AD44FF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Sm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102,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cnm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2206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022949C-08A8-044B-82AF-DBEC7BA41A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960" y="1341121"/>
            <a:ext cx="8168640" cy="4434839"/>
          </a:xfrm>
        </p:spPr>
        <p:txBody>
          <a:bodyPr>
            <a:normAutofit lnSpcReduction="10000"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Information literacy: Questionnaire survey, definitions, development, and value;</a:t>
            </a:r>
          </a:p>
          <a:p>
            <a:pPr>
              <a:buNone/>
            </a:pP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What literature informs us: Studies in U.S. and Chinese Universities;</a:t>
            </a:r>
          </a:p>
          <a:p>
            <a:pPr>
              <a:buNone/>
            </a:pP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Project-Based Learning (PBL) approach;</a:t>
            </a:r>
          </a:p>
          <a:p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Framework of our 4-week research project;</a:t>
            </a:r>
          </a:p>
          <a:p>
            <a:pPr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42B87F7-1D5F-9D4C-B029-D5DF4D34B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616190" cy="777874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Presentation Agenda</a:t>
            </a:r>
          </a:p>
        </p:txBody>
      </p:sp>
    </p:spTree>
    <p:extLst>
      <p:ext uri="{BB962C8B-B14F-4D97-AF65-F5344CB8AC3E}">
        <p14:creationId xmlns:p14="http://schemas.microsoft.com/office/powerpoint/2010/main" val="376989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28650" y="1264920"/>
            <a:ext cx="8103870" cy="4419600"/>
          </a:xfrm>
        </p:spPr>
        <p:txBody>
          <a:bodyPr>
            <a:no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What Data informs us: Student voices;</a:t>
            </a:r>
          </a:p>
          <a:p>
            <a:pPr>
              <a:buNone/>
            </a:pP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Educational implications;</a:t>
            </a:r>
          </a:p>
          <a:p>
            <a:pPr>
              <a:buNone/>
            </a:pPr>
            <a:endParaRPr lang="en-US" altLang="zh-CN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Minds-on &amp; Hands-on: Creating a mini-project;</a:t>
            </a:r>
          </a:p>
          <a:p>
            <a:pPr>
              <a:buNone/>
            </a:pPr>
            <a:endParaRPr lang="en-US" altLang="zh-CN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Q &amp; A time.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altLang="zh-C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86433"/>
          </a:xfrm>
        </p:spPr>
        <p:txBody>
          <a:bodyPr/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Presentation Agenda</a:t>
            </a:r>
            <a:endParaRPr lang="zh-CN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818684" y="1706880"/>
            <a:ext cx="4976794" cy="3215640"/>
          </a:xfrm>
        </p:spPr>
        <p:txBody>
          <a:bodyPr/>
          <a:lstStyle/>
          <a:p>
            <a:r>
              <a:rPr lang="en-US" sz="32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Individual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: information literacy survey;</a:t>
            </a:r>
          </a:p>
          <a:p>
            <a:pPr>
              <a:buNone/>
            </a:pP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Brainstorming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: exchange ideas about information literacy in use.</a:t>
            </a:r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381000" y="365126"/>
            <a:ext cx="8351520" cy="80835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Information Literacy Questionnaire</a:t>
            </a:r>
            <a:endParaRPr lang="zh-CN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5477" y="3108960"/>
            <a:ext cx="3119923" cy="271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lex Zhao\Desktop\NM TESOL_01_11_2019\IL pictures\IL 2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8160" y="-1"/>
            <a:ext cx="8138160" cy="60581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group of people wearing military uniforms&#10;&#10;Description automatically generated">
            <a:extLst>
              <a:ext uri="{FF2B5EF4-FFF2-40B4-BE49-F238E27FC236}">
                <a16:creationId xmlns:a16="http://schemas.microsoft.com/office/drawing/2014/main" id="{C21D6FCC-8929-47DC-9F5D-908C783EB4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62" y="0"/>
            <a:ext cx="9094438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lex Zhao\Desktop\NM TESOL_01_11_2019\project-based approach\PBL pictures\academic honesty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0807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93519" y="0"/>
            <a:ext cx="5974901" cy="5928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1"/>
          <p:cNvSpPr>
            <a:spLocks noGrp="1"/>
          </p:cNvSpPr>
          <p:nvPr>
            <p:ph idx="1"/>
          </p:nvPr>
        </p:nvSpPr>
        <p:spPr>
          <a:xfrm>
            <a:off x="7818120" y="3279108"/>
            <a:ext cx="1325880" cy="2773680"/>
          </a:xfrm>
        </p:spPr>
        <p:txBody>
          <a:bodyPr>
            <a:normAutofit fontScale="47500" lnSpcReduction="20000"/>
          </a:bodyPr>
          <a:lstStyle/>
          <a:p>
            <a:r>
              <a:rPr lang="en-US" altLang="zh-CN" b="1" i="1" dirty="0">
                <a:latin typeface="Times New Roman" pitchFamily="18" charset="0"/>
                <a:cs typeface="Times New Roman" pitchFamily="18" charset="0"/>
              </a:rPr>
              <a:t>Source: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i="1" dirty="0">
                <a:latin typeface="Times New Roman" pitchFamily="18" charset="0"/>
                <a:cs typeface="Times New Roman" pitchFamily="18" charset="0"/>
                <a:hlinkClick r:id="rId2"/>
              </a:rPr>
              <a:t>"Information Literacy Competency Standards for Higher Education"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. ala.org/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acrl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. Association of College &amp; Research Libraries (ACRL). </a:t>
            </a:r>
            <a:r>
              <a:rPr lang="en-US" i="1" dirty="0">
                <a:latin typeface="Times New Roman" pitchFamily="18" charset="0"/>
                <a:cs typeface="Times New Roman" pitchFamily="18" charset="0"/>
                <a:hlinkClick r:id="rId3"/>
              </a:rPr>
              <a:t>Archived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 from the original on 2017-06-21. Retrieved 2019-02-05.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  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Alex Zhao\Desktop\NM TESOL_01_11_2019\IL pictures\IL 2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8061960" cy="60527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50280" y="5729625"/>
            <a:ext cx="3093719" cy="275547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altLang="zh-CN" sz="1400" b="1" i="1" dirty="0">
                <a:latin typeface="Times New Roman" pitchFamily="18" charset="0"/>
                <a:cs typeface="Times New Roman" pitchFamily="18" charset="0"/>
              </a:rPr>
              <a:t>source: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https://acrl.ala.org/framework/ </a:t>
            </a:r>
            <a:endParaRPr lang="zh-CN" alt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Alex Zhao\Desktop\NM TESOL_01_11_2019\IL pictures\IL 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3999" cy="56692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182880" y="1143000"/>
            <a:ext cx="8702040" cy="487680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sz="4500" b="1" u="sng" dirty="0">
                <a:latin typeface="Times New Roman" pitchFamily="18" charset="0"/>
                <a:cs typeface="Times New Roman" pitchFamily="18" charset="0"/>
              </a:rPr>
              <a:t>IL integration in U.S. University EAP classrooms</a:t>
            </a:r>
            <a:r>
              <a:rPr lang="en-US" sz="45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Conteh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-Morgan, M. (2002). Connecting the Dots: Limited English proficiency, second language learning theories, and information literacy instruction.</a:t>
            </a:r>
          </a:p>
          <a:p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Badke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, W. (2002). International students: Information literacy or academic literacy.</a:t>
            </a:r>
          </a:p>
          <a:p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Healey, M. (2005). Linking research and teaching to benefit student learning.</a:t>
            </a:r>
          </a:p>
          <a:p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Hearn, M. R. (2005). Embedding a librarian in the classroom: An intensive information literacy model. </a:t>
            </a:r>
          </a:p>
          <a:p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Mills, V. &amp; 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Sult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, L. (2006). A blended method for integrating 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informatjion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 literacy instruction into English composition classes. </a:t>
            </a:r>
          </a:p>
          <a:p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Holiday, W. &amp; 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Fagerheim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, B. A. (2006). Integrating information literacy with a sequenced English composition curriculum.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826770" y="365127"/>
            <a:ext cx="7448550" cy="579753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What Literature Informs Us I</a:t>
            </a:r>
            <a:endParaRPr lang="zh-CN" alt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182880" y="1341120"/>
            <a:ext cx="8610600" cy="415480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u="sng" dirty="0">
                <a:latin typeface="Times New Roman" pitchFamily="18" charset="0"/>
                <a:cs typeface="Times New Roman" pitchFamily="18" charset="0"/>
              </a:rPr>
              <a:t>IL integration in Chinese University EAP classrooms: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Wang, H. (2010). The training strategies of English majors’ information literacy competency in thesis writing.</a:t>
            </a:r>
          </a:p>
          <a:p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Peng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Z. &amp; Wang, R. (2014). Improving students’ information literacy through university English courses.</a:t>
            </a:r>
          </a:p>
          <a:p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Ouyang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L. (2017). On the importance of integrating information literacy education in college English courses.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1691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What Literature Informs Us II</a:t>
            </a:r>
            <a:endParaRPr lang="zh-CN" alt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lex Zhao\Desktop\NM TESOL_01_11_2019\project-based approach\PBL pictures\PBL 1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659" y="0"/>
            <a:ext cx="9161125" cy="6019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lex Zhao\Desktop\NM TESOL_01_11_2019\project-based approach\PBL pictures\PBL 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49" y="259080"/>
            <a:ext cx="9144349" cy="58064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lex Zhao\Desktop\NM TESOL_01_11_2019\project-based approach\PBL pictures\PBL 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080" y="0"/>
            <a:ext cx="8580120" cy="60328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lex Zhao\Desktop\NM TESOL_01_11_2019\project-based approach\PBL pictures\PBL 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9150" y="1051561"/>
            <a:ext cx="7421880" cy="4947920"/>
          </a:xfrm>
          <a:prstGeom prst="rect">
            <a:avLst/>
          </a:prstGeom>
          <a:noFill/>
        </p:spPr>
      </p:pic>
      <p:sp>
        <p:nvSpPr>
          <p:cNvPr id="6" name="标题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86434"/>
          </a:xfrm>
        </p:spPr>
        <p:txBody>
          <a:bodyPr/>
          <a:lstStyle/>
          <a:p>
            <a:pPr algn="ctr"/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PBL &amp; University EAP in Action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243840" y="1524000"/>
            <a:ext cx="8610600" cy="41757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Reports from  U.S. and Chinese universities: </a:t>
            </a:r>
          </a:p>
          <a:p>
            <a:pPr>
              <a:buNone/>
            </a:pPr>
            <a:endParaRPr lang="en-US" altLang="zh-CN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Levis, J. M. &amp; Levis, G. M. (2003). A project-based approach to teaching research writing to nonnative writers.</a:t>
            </a:r>
          </a:p>
          <a:p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Grant, S. (2017). Implementing project-based language teaching in an Asian context: a university EAP writing course case study from Macau.</a:t>
            </a:r>
          </a:p>
          <a:p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Li, Y. &amp; Wang, L. (2018). An ethnographic exploration of adopting project-based learning in teaching English for academic purposes.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243840" y="365127"/>
            <a:ext cx="8610600" cy="884553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PBL Approach: 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Applied in </a:t>
            </a:r>
            <a:br>
              <a:rPr lang="en-US" altLang="zh-CN" dirty="0">
                <a:latin typeface="Times New Roman" pitchFamily="18" charset="0"/>
                <a:cs typeface="Times New Roman" pitchFamily="18" charset="0"/>
              </a:rPr>
            </a:b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University EAP Research</a:t>
            </a:r>
            <a:endParaRPr lang="zh-CN" alt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208280" y="1295399"/>
            <a:ext cx="4449965" cy="2956560"/>
          </a:xfrm>
        </p:spPr>
        <p:txBody>
          <a:bodyPr>
            <a:normAutofit/>
          </a:bodyPr>
          <a:lstStyle/>
          <a:p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University setting</a:t>
            </a:r>
          </a:p>
          <a:p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Student cohort</a:t>
            </a:r>
          </a:p>
          <a:p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University EAP course</a:t>
            </a:r>
          </a:p>
          <a:p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Text materials in use</a:t>
            </a:r>
          </a:p>
          <a:p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Assessment</a:t>
            </a:r>
            <a:endParaRPr lang="zh-CN" alt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356360" y="365127"/>
            <a:ext cx="6355080" cy="732153"/>
          </a:xfrm>
        </p:spPr>
        <p:txBody>
          <a:bodyPr>
            <a:normAutofit/>
          </a:bodyPr>
          <a:lstStyle/>
          <a:p>
            <a:pPr algn="ctr"/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Introducing the Context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58245" y="1295399"/>
            <a:ext cx="3411449" cy="2118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 descr="C:\Users\Alex Zhao\Desktop\NM TESOL_01_11_2019\AWGS boo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41820" y="3644475"/>
            <a:ext cx="1775460" cy="2194560"/>
          </a:xfrm>
          <a:prstGeom prst="rect">
            <a:avLst/>
          </a:prstGeom>
          <a:noFill/>
        </p:spPr>
      </p:pic>
      <p:pic>
        <p:nvPicPr>
          <p:cNvPr id="4099" name="Picture 3" descr="D:\2018RXF文档\2016华东理工大学教改立项\20180525中德17级第一次嵌课照片\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84550" y="3829470"/>
            <a:ext cx="2679420" cy="20095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28650" y="1310641"/>
            <a:ext cx="7886700" cy="3474720"/>
          </a:xfrm>
        </p:spPr>
        <p:txBody>
          <a:bodyPr>
            <a:normAutofit/>
          </a:bodyPr>
          <a:lstStyle/>
          <a:p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Framework of our 4-week research project:</a:t>
            </a:r>
          </a:p>
          <a:p>
            <a:endParaRPr lang="en-US" altLang="zh-CN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Initial stage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Week 1</a:t>
            </a:r>
          </a:p>
          <a:p>
            <a:r>
              <a:rPr lang="en-US" altLang="zh-CN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Move-on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Week 2-3, part of Week 4</a:t>
            </a:r>
          </a:p>
          <a:p>
            <a:r>
              <a:rPr lang="en-US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altLang="zh-CN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peech in public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Week 4</a:t>
            </a:r>
          </a:p>
          <a:p>
            <a:r>
              <a:rPr lang="en-US" altLang="zh-CN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Reflective flames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: Week 4 and onward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34033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Our Project’s Framework</a:t>
            </a:r>
            <a:endParaRPr lang="zh-CN" alt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350520" y="1203960"/>
            <a:ext cx="8229600" cy="4480560"/>
          </a:xfrm>
        </p:spPr>
        <p:txBody>
          <a:bodyPr>
            <a:normAutofit lnSpcReduction="10000"/>
          </a:bodyPr>
          <a:lstStyle/>
          <a:p>
            <a:r>
              <a:rPr lang="en-US" sz="3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Initial stage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(1</a:t>
            </a:r>
            <a:r>
              <a:rPr lang="en-US" sz="3200" baseline="30000" dirty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half of week 1)</a:t>
            </a:r>
          </a:p>
          <a:p>
            <a:pPr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In-class activities:</a:t>
            </a:r>
          </a:p>
          <a:p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Research project month scheduled and announced;</a:t>
            </a:r>
          </a:p>
          <a:p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Research theme provided (</a:t>
            </a:r>
            <a:r>
              <a:rPr lang="en-US" altLang="zh-CN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Survival in the 1</a:t>
            </a:r>
            <a:r>
              <a:rPr lang="en-US" altLang="zh-CN" b="1" baseline="30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altLang="zh-CN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Year in University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) and research timeline announced;</a:t>
            </a:r>
          </a:p>
          <a:p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Group division with team leader and time moderator;</a:t>
            </a:r>
          </a:p>
          <a:p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Class brainstorming on available resources;</a:t>
            </a:r>
          </a:p>
          <a:p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Teacher as a facilitator with support and guidance. </a:t>
            </a:r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509510" cy="640713"/>
          </a:xfrm>
        </p:spPr>
        <p:txBody>
          <a:bodyPr>
            <a:normAutofit/>
          </a:bodyPr>
          <a:lstStyle/>
          <a:p>
            <a:pPr algn="ctr"/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Implementing PBL Approach I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28650" y="1280159"/>
            <a:ext cx="7886700" cy="4175761"/>
          </a:xfrm>
        </p:spPr>
        <p:txBody>
          <a:bodyPr>
            <a:normAutofit/>
          </a:bodyPr>
          <a:lstStyle/>
          <a:p>
            <a:r>
              <a:rPr lang="en-US" sz="3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Initial stage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(1</a:t>
            </a:r>
            <a:r>
              <a:rPr lang="en-US" sz="3200" baseline="30000" dirty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half of week 1)</a:t>
            </a:r>
          </a:p>
          <a:p>
            <a:pPr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After-class activities:</a:t>
            </a:r>
          </a:p>
          <a:p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Group decision on a focused research topic;</a:t>
            </a:r>
          </a:p>
          <a:p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Groups using library database and/or other resources to retrieve literature;</a:t>
            </a:r>
          </a:p>
          <a:p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Collected articles assorted with bibliography and summary writing.</a:t>
            </a:r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55954"/>
          </a:xfrm>
        </p:spPr>
        <p:txBody>
          <a:bodyPr/>
          <a:lstStyle/>
          <a:p>
            <a:pPr algn="ctr"/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Implementing PBL Approach I</a:t>
            </a:r>
            <a:endParaRPr lang="zh-CN" alt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350520" y="1249680"/>
            <a:ext cx="8164830" cy="4246245"/>
          </a:xfrm>
        </p:spPr>
        <p:txBody>
          <a:bodyPr/>
          <a:lstStyle/>
          <a:p>
            <a:r>
              <a:rPr lang="en-US" sz="3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Initial stage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(2</a:t>
            </a:r>
            <a:r>
              <a:rPr lang="en-US" sz="3200" baseline="30000" dirty="0"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half of week 1)</a:t>
            </a:r>
          </a:p>
          <a:p>
            <a:pPr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In-class activities: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5-mins group report with PPT on its research topic with collected journal articles;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5-mins Q&amp;A and feasibility assessment from teacher and other groups;</a:t>
            </a:r>
          </a:p>
          <a:p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Teacher as a facilitator with support and guidance.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40714"/>
          </a:xfrm>
        </p:spPr>
        <p:txBody>
          <a:bodyPr/>
          <a:lstStyle/>
          <a:p>
            <a:pPr algn="ctr"/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Implementing PBL Approach I</a:t>
            </a:r>
            <a:endParaRPr lang="zh-CN" alt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381000" y="1264921"/>
            <a:ext cx="8397240" cy="4206239"/>
          </a:xfrm>
        </p:spPr>
        <p:txBody>
          <a:bodyPr>
            <a:normAutofit/>
          </a:bodyPr>
          <a:lstStyle/>
          <a:p>
            <a:r>
              <a:rPr lang="en-US" sz="3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Initial stage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(2</a:t>
            </a:r>
            <a:r>
              <a:rPr lang="en-US" sz="3200" baseline="30000" dirty="0"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half of week 1):</a:t>
            </a:r>
          </a:p>
          <a:p>
            <a:pPr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After-class activities: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Research topic revision as per assessments;</a:t>
            </a:r>
          </a:p>
          <a:p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Each group continued to retrieve more literature;</a:t>
            </a:r>
          </a:p>
          <a:p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Literature read with bibliography and summary writing;</a:t>
            </a:r>
          </a:p>
          <a:p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Group-based 1</a:t>
            </a:r>
            <a:r>
              <a:rPr lang="en-US" altLang="zh-CN" baseline="30000" dirty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 reflection writing (progress &amp; difficulties recorded). 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71194"/>
          </a:xfrm>
        </p:spPr>
        <p:txBody>
          <a:bodyPr/>
          <a:lstStyle/>
          <a:p>
            <a:pPr algn="ctr"/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Implementing PBL Approach I</a:t>
            </a:r>
            <a:endParaRPr lang="zh-CN" alt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24536" y="1356360"/>
            <a:ext cx="6793230" cy="2743200"/>
          </a:xfrm>
        </p:spPr>
        <p:txBody>
          <a:bodyPr/>
          <a:lstStyle/>
          <a:p>
            <a:r>
              <a:rPr lang="en-US" altLang="zh-CN" sz="3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Move-on</a:t>
            </a:r>
            <a:r>
              <a:rPr lang="en-US" altLang="zh-CN" sz="32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Week 2-3, part of Week 4)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More information literacy tasks and research-based writing tasks were assigned and implemented to groups with teacher support and guidance.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16914"/>
          </a:xfrm>
        </p:spPr>
        <p:txBody>
          <a:bodyPr/>
          <a:lstStyle/>
          <a:p>
            <a:pPr algn="ctr"/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Implementing PBL Approach II</a:t>
            </a:r>
            <a:endParaRPr lang="zh-CN" alt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2337" y="3840480"/>
            <a:ext cx="4013013" cy="2132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28650" y="1341120"/>
            <a:ext cx="8119110" cy="4358640"/>
          </a:xfrm>
        </p:spPr>
        <p:txBody>
          <a:bodyPr>
            <a:normAutofit lnSpcReduction="10000"/>
          </a:bodyPr>
          <a:lstStyle/>
          <a:p>
            <a:r>
              <a:rPr lang="en-US" altLang="zh-CN" sz="3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Move-on</a:t>
            </a:r>
            <a:r>
              <a:rPr lang="en-US" altLang="zh-CN" sz="32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(1</a:t>
            </a:r>
            <a:r>
              <a:rPr lang="en-US" altLang="zh-CN" sz="3200" baseline="30000" dirty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 half of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Week 2)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endParaRPr lang="en-US" altLang="zh-CN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In-class activities:</a:t>
            </a:r>
          </a:p>
          <a:p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Class brainstorming research methods based on topic and literature read;</a:t>
            </a:r>
          </a:p>
          <a:p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5-mins group report with PPT on research method(s) intended to use;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5-mins Q&amp;A and feasibility assessment from teacher and other groups;</a:t>
            </a:r>
          </a:p>
          <a:p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Teacher as a facilitator with support and guidance. </a:t>
            </a:r>
          </a:p>
          <a:p>
            <a:endParaRPr lang="en-US" altLang="zh-CN" dirty="0">
              <a:latin typeface="Times New Roman" pitchFamily="18" charset="0"/>
              <a:cs typeface="Times New Roman" pitchFamily="18" charset="0"/>
            </a:endParaRPr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86434"/>
          </a:xfrm>
        </p:spPr>
        <p:txBody>
          <a:bodyPr/>
          <a:lstStyle/>
          <a:p>
            <a:pPr algn="ctr"/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Implementing PBL Approach II</a:t>
            </a:r>
            <a:endParaRPr lang="zh-CN" alt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727710" y="1264920"/>
            <a:ext cx="7787640" cy="3977640"/>
          </a:xfrm>
        </p:spPr>
        <p:txBody>
          <a:bodyPr>
            <a:normAutofit/>
          </a:bodyPr>
          <a:lstStyle/>
          <a:p>
            <a:r>
              <a:rPr lang="en-US" altLang="zh-CN" sz="3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Move-on</a:t>
            </a:r>
            <a:r>
              <a:rPr lang="en-US" altLang="zh-CN" sz="32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(1</a:t>
            </a:r>
            <a:r>
              <a:rPr lang="en-US" altLang="zh-CN" sz="3200" baseline="30000" dirty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 half of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Week 2)</a:t>
            </a:r>
            <a:endParaRPr lang="en-US" altLang="zh-CN" sz="32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altLang="zh-CN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After-class activities: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Group revision of research method(s) as per assessments;</a:t>
            </a:r>
          </a:p>
          <a:p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Research project implementation by group;</a:t>
            </a:r>
          </a:p>
          <a:p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Teacher as a facilitator with support and guidance. </a:t>
            </a:r>
          </a:p>
          <a:p>
            <a:endParaRPr lang="en-US" altLang="zh-CN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01674"/>
          </a:xfrm>
        </p:spPr>
        <p:txBody>
          <a:bodyPr/>
          <a:lstStyle/>
          <a:p>
            <a:pPr algn="ctr"/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Implementing PBL Approach II</a:t>
            </a:r>
            <a:endParaRPr lang="zh-CN" alt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28650" y="1447800"/>
            <a:ext cx="7886700" cy="4048125"/>
          </a:xfrm>
        </p:spPr>
        <p:txBody>
          <a:bodyPr/>
          <a:lstStyle/>
          <a:p>
            <a:r>
              <a:rPr lang="en-US" altLang="zh-CN" sz="3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Move-on 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(2</a:t>
            </a:r>
            <a:r>
              <a:rPr lang="en-US" altLang="zh-CN" sz="3200" baseline="30000" dirty="0"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 half of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Week 2)</a:t>
            </a:r>
            <a:endParaRPr lang="en-US" altLang="zh-CN" sz="32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altLang="zh-CN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In-class activities:</a:t>
            </a:r>
          </a:p>
          <a:p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Research proceeded with qual./</a:t>
            </a:r>
            <a:r>
              <a:rPr lang="en-US" altLang="zh-CN" dirty="0" err="1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./mixed methods within each group;</a:t>
            </a:r>
          </a:p>
          <a:p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Research questionnaire/survey/interview design;</a:t>
            </a:r>
          </a:p>
          <a:p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Teacher as a facilitator with support and guidance.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01674"/>
          </a:xfrm>
        </p:spPr>
        <p:txBody>
          <a:bodyPr/>
          <a:lstStyle/>
          <a:p>
            <a:pPr algn="ctr"/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Implementing PBL Approach II</a:t>
            </a:r>
            <a:endParaRPr lang="zh-CN" alt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28650" y="1417320"/>
            <a:ext cx="7886700" cy="3886200"/>
          </a:xfrm>
        </p:spPr>
        <p:txBody>
          <a:bodyPr/>
          <a:lstStyle/>
          <a:p>
            <a:r>
              <a:rPr lang="en-US" altLang="zh-CN" sz="3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Move-on</a:t>
            </a:r>
            <a:r>
              <a:rPr lang="en-US" altLang="zh-CN" sz="32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(2</a:t>
            </a:r>
            <a:r>
              <a:rPr lang="en-US" altLang="zh-CN" sz="3200" baseline="30000" dirty="0"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 half of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Week 2)</a:t>
            </a:r>
            <a:endParaRPr lang="en-US" altLang="zh-CN" sz="32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altLang="zh-CN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After-class activities:</a:t>
            </a:r>
          </a:p>
          <a:p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Questionnaire distributed, survey/interview conducted, and literature revisited;</a:t>
            </a:r>
          </a:p>
          <a:p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Data collected and assorted;</a:t>
            </a:r>
          </a:p>
          <a:p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Group-based 2</a:t>
            </a:r>
            <a:r>
              <a:rPr lang="en-US" altLang="zh-CN" baseline="30000" dirty="0"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 reflection writing (progress &amp; difficulties recorded).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86434"/>
          </a:xfrm>
        </p:spPr>
        <p:txBody>
          <a:bodyPr/>
          <a:lstStyle/>
          <a:p>
            <a:pPr algn="ctr"/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Implementing PBL Approach II</a:t>
            </a:r>
            <a:endParaRPr lang="zh-CN" alt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247650" y="1005840"/>
            <a:ext cx="5177790" cy="4892039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sz="35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Move-on</a:t>
            </a:r>
            <a:r>
              <a:rPr lang="en-US" altLang="zh-CN" sz="35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500" dirty="0">
                <a:latin typeface="Times New Roman" pitchFamily="18" charset="0"/>
                <a:cs typeface="Times New Roman" pitchFamily="18" charset="0"/>
              </a:rPr>
              <a:t>(1</a:t>
            </a:r>
            <a:r>
              <a:rPr lang="en-US" altLang="zh-CN" sz="3500" baseline="30000" dirty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altLang="zh-CN" sz="3500" dirty="0">
                <a:latin typeface="Times New Roman" pitchFamily="18" charset="0"/>
                <a:cs typeface="Times New Roman" pitchFamily="18" charset="0"/>
              </a:rPr>
              <a:t> half of 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Week 3)</a:t>
            </a:r>
            <a:endParaRPr lang="en-US" altLang="zh-CN" sz="3500" dirty="0">
              <a:latin typeface="Times New Roman" pitchFamily="18" charset="0"/>
              <a:cs typeface="Times New Roman" pitchFamily="18" charset="0"/>
            </a:endParaRPr>
          </a:p>
          <a:p>
            <a:endParaRPr lang="en-US" altLang="zh-CN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altLang="zh-CN" sz="3000" dirty="0">
                <a:latin typeface="Times New Roman" pitchFamily="18" charset="0"/>
                <a:cs typeface="Times New Roman" pitchFamily="18" charset="0"/>
              </a:rPr>
              <a:t>In-class activities:</a:t>
            </a:r>
          </a:p>
          <a:p>
            <a:r>
              <a:rPr lang="en-US" altLang="zh-CN" sz="3000" dirty="0">
                <a:latin typeface="Times New Roman" pitchFamily="18" charset="0"/>
                <a:cs typeface="Times New Roman" pitchFamily="18" charset="0"/>
              </a:rPr>
              <a:t>The IMRD structure revisited in  in research paper writing;</a:t>
            </a:r>
          </a:p>
          <a:p>
            <a:r>
              <a:rPr lang="en-US" altLang="zh-CN" sz="3000" dirty="0">
                <a:latin typeface="Times New Roman" pitchFamily="18" charset="0"/>
                <a:cs typeface="Times New Roman" pitchFamily="18" charset="0"/>
              </a:rPr>
              <a:t>Continued work on data collection and analysis;</a:t>
            </a:r>
          </a:p>
          <a:p>
            <a:r>
              <a:rPr lang="en-US" altLang="zh-CN" sz="3000" dirty="0">
                <a:latin typeface="Times New Roman" pitchFamily="18" charset="0"/>
                <a:cs typeface="Times New Roman" pitchFamily="18" charset="0"/>
              </a:rPr>
              <a:t>Teacher as a facilitator with support and guidance.</a:t>
            </a:r>
          </a:p>
          <a:p>
            <a:pPr>
              <a:buNone/>
            </a:pPr>
            <a:r>
              <a:rPr lang="en-US" altLang="zh-CN" sz="3000" dirty="0">
                <a:latin typeface="Times New Roman" pitchFamily="18" charset="0"/>
                <a:cs typeface="Times New Roman" pitchFamily="18" charset="0"/>
              </a:rPr>
              <a:t>After-class activities:</a:t>
            </a:r>
          </a:p>
          <a:p>
            <a:r>
              <a:rPr lang="en-US" altLang="zh-CN" sz="3000" dirty="0">
                <a:latin typeface="Times New Roman" pitchFamily="18" charset="0"/>
                <a:cs typeface="Times New Roman" pitchFamily="18" charset="0"/>
              </a:rPr>
              <a:t>Continued work on data analysis. </a:t>
            </a:r>
          </a:p>
          <a:p>
            <a:pPr>
              <a:buNone/>
            </a:pPr>
            <a:endParaRPr lang="en-US" altLang="zh-CN" dirty="0">
              <a:latin typeface="Times New Roman" pitchFamily="18" charset="0"/>
              <a:cs typeface="Times New Roman" pitchFamily="18" charset="0"/>
            </a:endParaRPr>
          </a:p>
          <a:p>
            <a:endParaRPr lang="en-US" altLang="zh-CN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altLang="zh-C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18793"/>
          </a:xfrm>
        </p:spPr>
        <p:txBody>
          <a:bodyPr>
            <a:noAutofit/>
          </a:bodyPr>
          <a:lstStyle/>
          <a:p>
            <a:pPr algn="ctr"/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Implementing PBL Approach II</a:t>
            </a:r>
            <a:endParaRPr lang="zh-CN" altLang="en-US" dirty="0"/>
          </a:p>
        </p:txBody>
      </p:sp>
      <p:pic>
        <p:nvPicPr>
          <p:cNvPr id="7170" name="Picture 2" descr="C:\Users\Alex Zhao\Desktop\NM TESOL_01_11_2019\IMRD structure pics\IMRD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24400" y="1905173"/>
            <a:ext cx="4419600" cy="33221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30530" y="1264921"/>
            <a:ext cx="8317230" cy="4587239"/>
          </a:xfrm>
        </p:spPr>
        <p:txBody>
          <a:bodyPr>
            <a:normAutofit fontScale="92500" lnSpcReduction="20000"/>
          </a:bodyPr>
          <a:lstStyle/>
          <a:p>
            <a:r>
              <a:rPr lang="en-US" altLang="zh-CN" sz="35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Move-on</a:t>
            </a:r>
            <a:r>
              <a:rPr lang="en-US" altLang="zh-CN" sz="35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500" dirty="0">
                <a:latin typeface="Times New Roman" pitchFamily="18" charset="0"/>
                <a:cs typeface="Times New Roman" pitchFamily="18" charset="0"/>
              </a:rPr>
              <a:t>(2</a:t>
            </a:r>
            <a:r>
              <a:rPr lang="en-US" altLang="zh-CN" sz="3500" baseline="30000" dirty="0"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altLang="zh-CN" sz="3500" dirty="0">
                <a:latin typeface="Times New Roman" pitchFamily="18" charset="0"/>
                <a:cs typeface="Times New Roman" pitchFamily="18" charset="0"/>
              </a:rPr>
              <a:t> half of 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Week 3)</a:t>
            </a:r>
            <a:endParaRPr lang="en-US" altLang="zh-CN" sz="35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altLang="zh-CN" sz="3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altLang="zh-CN" sz="3000" dirty="0">
                <a:latin typeface="Times New Roman" pitchFamily="18" charset="0"/>
                <a:cs typeface="Times New Roman" pitchFamily="18" charset="0"/>
              </a:rPr>
              <a:t>In-class activities:</a:t>
            </a:r>
          </a:p>
          <a:p>
            <a:r>
              <a:rPr lang="en-US" altLang="zh-CN" sz="3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zh-CN" sz="3000" baseline="30000" dirty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altLang="zh-CN" sz="3000" dirty="0">
                <a:latin typeface="Times New Roman" pitchFamily="18" charset="0"/>
                <a:cs typeface="Times New Roman" pitchFamily="18" charset="0"/>
              </a:rPr>
              <a:t> draft writing;</a:t>
            </a:r>
          </a:p>
          <a:p>
            <a:r>
              <a:rPr lang="en-US" altLang="zh-CN" sz="3000" dirty="0">
                <a:latin typeface="Times New Roman" pitchFamily="18" charset="0"/>
                <a:cs typeface="Times New Roman" pitchFamily="18" charset="0"/>
              </a:rPr>
              <a:t>Teacher as a facilitator with support and guidance.</a:t>
            </a:r>
          </a:p>
          <a:p>
            <a:pPr>
              <a:buNone/>
            </a:pPr>
            <a:endParaRPr lang="en-US" altLang="zh-CN" sz="3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altLang="zh-CN" sz="3000" dirty="0">
                <a:latin typeface="Times New Roman" pitchFamily="18" charset="0"/>
                <a:cs typeface="Times New Roman" pitchFamily="18" charset="0"/>
              </a:rPr>
              <a:t>After-class activities:</a:t>
            </a:r>
          </a:p>
          <a:p>
            <a:r>
              <a:rPr lang="en-US" altLang="zh-CN" sz="3000" dirty="0">
                <a:latin typeface="Times New Roman" pitchFamily="18" charset="0"/>
                <a:cs typeface="Times New Roman" pitchFamily="18" charset="0"/>
              </a:rPr>
              <a:t>Continued work on 1</a:t>
            </a:r>
            <a:r>
              <a:rPr lang="en-US" altLang="zh-CN" sz="3000" baseline="30000" dirty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altLang="zh-CN" sz="3000" dirty="0">
                <a:latin typeface="Times New Roman" pitchFamily="18" charset="0"/>
                <a:cs typeface="Times New Roman" pitchFamily="18" charset="0"/>
              </a:rPr>
              <a:t> draft wring;</a:t>
            </a:r>
          </a:p>
          <a:p>
            <a:r>
              <a:rPr lang="en-US" altLang="zh-CN" sz="3000" dirty="0">
                <a:latin typeface="Times New Roman" pitchFamily="18" charset="0"/>
                <a:cs typeface="Times New Roman" pitchFamily="18" charset="0"/>
              </a:rPr>
              <a:t>Submission upon completion over the weekend;</a:t>
            </a:r>
          </a:p>
          <a:p>
            <a:r>
              <a:rPr lang="en-US" altLang="zh-CN" sz="3000" dirty="0">
                <a:latin typeface="Times New Roman" pitchFamily="18" charset="0"/>
                <a:cs typeface="Times New Roman" pitchFamily="18" charset="0"/>
              </a:rPr>
              <a:t>Group-based 3</a:t>
            </a:r>
            <a:r>
              <a:rPr lang="en-US" altLang="zh-CN" sz="3000" baseline="30000" dirty="0">
                <a:latin typeface="Times New Roman" pitchFamily="18" charset="0"/>
                <a:cs typeface="Times New Roman" pitchFamily="18" charset="0"/>
              </a:rPr>
              <a:t>rd</a:t>
            </a:r>
            <a:r>
              <a:rPr lang="en-US" altLang="zh-CN" sz="3000" dirty="0">
                <a:latin typeface="Times New Roman" pitchFamily="18" charset="0"/>
                <a:cs typeface="Times New Roman" pitchFamily="18" charset="0"/>
              </a:rPr>
              <a:t> reflection writing (progress &amp; difficulties recorded).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01674"/>
          </a:xfrm>
        </p:spPr>
        <p:txBody>
          <a:bodyPr>
            <a:normAutofit/>
          </a:bodyPr>
          <a:lstStyle/>
          <a:p>
            <a:pPr algn="ctr"/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Implementing PBL Approach II</a:t>
            </a:r>
            <a:endParaRPr lang="zh-CN" alt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11480" y="1341120"/>
            <a:ext cx="8366760" cy="4373880"/>
          </a:xfrm>
        </p:spPr>
        <p:txBody>
          <a:bodyPr>
            <a:normAutofit lnSpcReduction="10000"/>
          </a:bodyPr>
          <a:lstStyle/>
          <a:p>
            <a:r>
              <a:rPr lang="en-US" altLang="zh-CN" sz="3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Move-on</a:t>
            </a:r>
            <a:r>
              <a:rPr lang="en-US" altLang="zh-CN" sz="32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(1</a:t>
            </a:r>
            <a:r>
              <a:rPr lang="en-US" altLang="zh-CN" sz="3200" baseline="30000" dirty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 half of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Week 4)</a:t>
            </a:r>
            <a:endParaRPr lang="en-US" altLang="zh-CN" sz="32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altLang="zh-CN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In-class activities:</a:t>
            </a:r>
          </a:p>
          <a:p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Group revision of the draft as per teacher feedback;</a:t>
            </a:r>
          </a:p>
          <a:p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Other parts, i.e. Abstract, Key words, and References, to be completed.</a:t>
            </a:r>
          </a:p>
          <a:p>
            <a:pPr>
              <a:buNone/>
            </a:pP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After-class activities:</a:t>
            </a:r>
          </a:p>
          <a:p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Final draft completed and submitted before deadline;</a:t>
            </a:r>
          </a:p>
          <a:p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5-mins group presentation with PPT prepared. 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71194"/>
          </a:xfrm>
        </p:spPr>
        <p:txBody>
          <a:bodyPr/>
          <a:lstStyle/>
          <a:p>
            <a:pPr algn="ctr"/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Implementing PBL Approach II</a:t>
            </a:r>
            <a:endParaRPr lang="zh-CN" alt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381000" y="1082041"/>
            <a:ext cx="8351520" cy="4861559"/>
          </a:xfrm>
        </p:spPr>
        <p:txBody>
          <a:bodyPr>
            <a:noAutofit/>
          </a:bodyPr>
          <a:lstStyle/>
          <a:p>
            <a:r>
              <a:rPr lang="en-US" sz="3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altLang="zh-CN" sz="3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peech in public</a:t>
            </a:r>
            <a:r>
              <a:rPr lang="en-US" altLang="zh-CN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(2</a:t>
            </a:r>
            <a:r>
              <a:rPr lang="en-US" altLang="zh-CN" sz="3200" baseline="30000" dirty="0"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 half of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Week 4)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In-class activities: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Presentation assessment form distributed;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5-mins oral group presentation with PPT ;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Assessments done by teacher and the rest groups;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Comments by teacher.</a:t>
            </a:r>
          </a:p>
          <a:p>
            <a:pPr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After-class activities:</a:t>
            </a:r>
          </a:p>
          <a:p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Group-based 4</a:t>
            </a:r>
            <a:r>
              <a:rPr lang="en-US" altLang="zh-CN" baseline="30000" dirty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 reflection writing (progress &amp; difficulties recorded).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34033"/>
          </a:xfrm>
        </p:spPr>
        <p:txBody>
          <a:bodyPr>
            <a:noAutofit/>
          </a:bodyPr>
          <a:lstStyle/>
          <a:p>
            <a:pPr algn="ctr"/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Implementing PBL Approach III</a:t>
            </a:r>
            <a:endParaRPr lang="zh-CN" alt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396240" y="1310640"/>
            <a:ext cx="8305800" cy="4373880"/>
          </a:xfrm>
        </p:spPr>
        <p:txBody>
          <a:bodyPr/>
          <a:lstStyle/>
          <a:p>
            <a:r>
              <a:rPr lang="en-US" altLang="zh-CN" sz="3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Reflective flames 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onward)</a:t>
            </a:r>
            <a:endParaRPr lang="en-US" altLang="zh-CN" sz="3200" dirty="0">
              <a:latin typeface="Times New Roman" pitchFamily="18" charset="0"/>
              <a:cs typeface="Times New Roman" pitchFamily="18" charset="0"/>
            </a:endParaRPr>
          </a:p>
          <a:p>
            <a:endParaRPr lang="en-US" altLang="zh-CN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Submission of 4 week-based reflection writings with group member signatures;</a:t>
            </a:r>
          </a:p>
          <a:p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Submission of a personal reflection journal on benefits and challenges one had during the project with comments/suggestions on future work;</a:t>
            </a:r>
          </a:p>
          <a:p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All submissions kept in student portfolios;</a:t>
            </a:r>
          </a:p>
          <a:p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Whole class activity: Reflection journals matter.</a:t>
            </a:r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8073390" cy="701674"/>
          </a:xfrm>
        </p:spPr>
        <p:txBody>
          <a:bodyPr/>
          <a:lstStyle/>
          <a:p>
            <a:pPr algn="ctr"/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Implementing PBL Approach IV</a:t>
            </a:r>
            <a:endParaRPr lang="zh-CN" alt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24840" y="1295400"/>
            <a:ext cx="7696200" cy="41148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3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Student voices on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(from reflection journals and interviews):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Scientific research awareness and attitudes;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Information literacy skills;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EAP learning;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Scholarly writing;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Cooperative work/community building;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Leadership.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altLang="zh-CN" dirty="0">
              <a:latin typeface="Times New Roman" pitchFamily="18" charset="0"/>
              <a:cs typeface="Times New Roman" pitchFamily="18" charset="0"/>
            </a:endParaRPr>
          </a:p>
          <a:p>
            <a:endParaRPr lang="en-US" altLang="zh-CN" dirty="0">
              <a:latin typeface="Times New Roman" pitchFamily="18" charset="0"/>
              <a:cs typeface="Times New Roman" pitchFamily="18" charset="0"/>
            </a:endParaRPr>
          </a:p>
          <a:p>
            <a:endParaRPr lang="en-US" altLang="zh-CN" dirty="0">
              <a:latin typeface="Times New Roman" pitchFamily="18" charset="0"/>
              <a:cs typeface="Times New Roman" pitchFamily="18" charset="0"/>
            </a:endParaRPr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219200" y="365127"/>
            <a:ext cx="6400800" cy="716914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What Data Informs Us</a:t>
            </a:r>
            <a:endParaRPr lang="zh-CN" alt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1097280" y="1463039"/>
            <a:ext cx="6446520" cy="3337561"/>
          </a:xfrm>
        </p:spPr>
        <p:txBody>
          <a:bodyPr/>
          <a:lstStyle/>
          <a:p>
            <a:pPr>
              <a:buNone/>
            </a:pPr>
            <a:r>
              <a:rPr lang="en-US" sz="3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Revisiting </a:t>
            </a:r>
            <a:r>
              <a:rPr lang="en-US" sz="32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ELLs’</a:t>
            </a:r>
            <a:r>
              <a:rPr lang="en-US" sz="3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learning needs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Academic language competency; 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Information literacy;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Academic scholarship;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Scientific literacy.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55954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Educational Implications</a:t>
            </a:r>
            <a:endParaRPr lang="zh-CN" alt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201930" y="178191"/>
            <a:ext cx="2312670" cy="5365114"/>
          </a:xfrm>
        </p:spPr>
        <p:txBody>
          <a:bodyPr>
            <a:noAutofit/>
          </a:bodyPr>
          <a:lstStyle/>
          <a:p>
            <a:pPr algn="ctr"/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Minds-on &amp; Hands-on: </a:t>
            </a:r>
            <a:br>
              <a:rPr lang="en-US" altLang="zh-CN" dirty="0">
                <a:latin typeface="Times New Roman" pitchFamily="18" charset="0"/>
                <a:cs typeface="Times New Roman" pitchFamily="18" charset="0"/>
              </a:rPr>
            </a:br>
            <a:br>
              <a:rPr lang="en-US" altLang="zh-CN" dirty="0">
                <a:latin typeface="Times New Roman" pitchFamily="18" charset="0"/>
                <a:cs typeface="Times New Roman" pitchFamily="18" charset="0"/>
              </a:rPr>
            </a:b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Creating a mini-project</a:t>
            </a:r>
            <a:endParaRPr lang="zh-CN" altLang="en-US" dirty="0"/>
          </a:p>
        </p:txBody>
      </p:sp>
      <p:graphicFrame>
        <p:nvGraphicFramePr>
          <p:cNvPr id="4" name="Content Placeholder 1">
            <a:extLst>
              <a:ext uri="{FF2B5EF4-FFF2-40B4-BE49-F238E27FC236}">
                <a16:creationId xmlns:a16="http://schemas.microsoft.com/office/drawing/2014/main" id="{7C7E0D1D-F975-48E5-BA90-32F1C08EC25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21627493"/>
              </p:ext>
            </p:extLst>
          </p:nvPr>
        </p:nvGraphicFramePr>
        <p:xfrm>
          <a:off x="2712720" y="178191"/>
          <a:ext cx="6172200" cy="57958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ADC8B6C-547C-4221-9FBB-86B2FE728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04641"/>
            <a:ext cx="7886700" cy="83588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zh-CN" kern="1200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Your Turn: Minds-on &amp; Hands-on</a:t>
            </a:r>
            <a:endParaRPr lang="en-US" kern="1200" dirty="0">
              <a:solidFill>
                <a:schemeClr val="tx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5" name="Content Placeholder 1">
            <a:extLst>
              <a:ext uri="{FF2B5EF4-FFF2-40B4-BE49-F238E27FC236}">
                <a16:creationId xmlns:a16="http://schemas.microsoft.com/office/drawing/2014/main" id="{09D0DA0A-CCB0-4EB5-B75B-1978B5CAF2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6811724"/>
              </p:ext>
            </p:extLst>
          </p:nvPr>
        </p:nvGraphicFramePr>
        <p:xfrm>
          <a:off x="464234" y="1252025"/>
          <a:ext cx="8051116" cy="46295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144544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811530" y="1782447"/>
            <a:ext cx="7886700" cy="1616073"/>
          </a:xfrm>
        </p:spPr>
        <p:txBody>
          <a:bodyPr>
            <a:noAutofit/>
          </a:bodyPr>
          <a:lstStyle/>
          <a:p>
            <a:pPr algn="ctr"/>
            <a:r>
              <a:rPr lang="en-US" altLang="zh-CN" sz="4400" dirty="0">
                <a:latin typeface="Times New Roman" pitchFamily="18" charset="0"/>
                <a:cs typeface="Times New Roman" pitchFamily="18" charset="0"/>
              </a:rPr>
              <a:t>Q &amp; A Time</a:t>
            </a:r>
            <a:endParaRPr lang="zh-CN" altLang="en-US" sz="44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9EB3920-4B5F-2A4A-A723-A57C33299A2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Dr.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Xiaofei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Rao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&amp; Dr.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Wenjie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Wang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277D3D-367B-214D-AA72-D9E0845CC6A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College of Education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365581-D84C-2A4A-AC51-F3D0CA29601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The School of TPAL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B1D9F4-E242-244A-9232-4FD52ED84E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5413" y="3598675"/>
            <a:ext cx="7887058" cy="996170"/>
          </a:xfrm>
        </p:spPr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575-449-9431 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Rao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6EE2A3A-285F-B948-80BE-77D0B4CE3F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575–571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-9694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(Wang)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D07CE57-B300-3A4B-9B14-F159AD7BA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  <a:hlinkClick r:id="rId2"/>
              </a:rPr>
              <a:t>mariarxf@nmsu.edu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; wenjie@nmsu.edu</a:t>
            </a:r>
          </a:p>
        </p:txBody>
      </p:sp>
    </p:spTree>
    <p:extLst>
      <p:ext uri="{BB962C8B-B14F-4D97-AF65-F5344CB8AC3E}">
        <p14:creationId xmlns:p14="http://schemas.microsoft.com/office/powerpoint/2010/main" val="28617114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MSU_PPT">
      <a:dk1>
        <a:srgbClr val="000000"/>
      </a:dk1>
      <a:lt1>
        <a:srgbClr val="FEFFFF"/>
      </a:lt1>
      <a:dk2>
        <a:srgbClr val="8C0B41"/>
      </a:dk2>
      <a:lt2>
        <a:srgbClr val="E7E6E6"/>
      </a:lt2>
      <a:accent1>
        <a:srgbClr val="A7BABE"/>
      </a:accent1>
      <a:accent2>
        <a:srgbClr val="CFC7BD"/>
      </a:accent2>
      <a:accent3>
        <a:srgbClr val="A5A5A5"/>
      </a:accent3>
      <a:accent4>
        <a:srgbClr val="FEFFFF"/>
      </a:accent4>
      <a:accent5>
        <a:srgbClr val="5B9BD5"/>
      </a:accent5>
      <a:accent6>
        <a:srgbClr val="8C0B41"/>
      </a:accent6>
      <a:hlink>
        <a:srgbClr val="50B9F2"/>
      </a:hlink>
      <a:folHlink>
        <a:srgbClr val="6D6E71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1852</TotalTime>
  <Words>1509</Words>
  <Application>Microsoft Macintosh PowerPoint</Application>
  <PresentationFormat>On-screen Show (4:3)</PresentationFormat>
  <Paragraphs>233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7" baseType="lpstr">
      <vt:lpstr>等线</vt:lpstr>
      <vt:lpstr>等线 Light</vt:lpstr>
      <vt:lpstr>Arial</vt:lpstr>
      <vt:lpstr>Calibri</vt:lpstr>
      <vt:lpstr>Tahoma</vt:lpstr>
      <vt:lpstr>Times New Roman</vt:lpstr>
      <vt:lpstr>Office Theme</vt:lpstr>
      <vt:lpstr>Cultivating Information Literate ELLs in the University EAP Classroom</vt:lpstr>
      <vt:lpstr>NM TESOL SPRING WORKSHOP, Feb. 9, 2019</vt:lpstr>
      <vt:lpstr>Presentation Agenda</vt:lpstr>
      <vt:lpstr>Presentation Agenda</vt:lpstr>
      <vt:lpstr>Information Literacy Questionnaire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Literature Informs Us I</vt:lpstr>
      <vt:lpstr>What Literature Informs Us II</vt:lpstr>
      <vt:lpstr>PowerPoint Presentation</vt:lpstr>
      <vt:lpstr>PowerPoint Presentation</vt:lpstr>
      <vt:lpstr>PowerPoint Presentation</vt:lpstr>
      <vt:lpstr>PBL &amp; University EAP in Action</vt:lpstr>
      <vt:lpstr>PBL Approach: Applied in  University EAP Research</vt:lpstr>
      <vt:lpstr>Introducing the Context</vt:lpstr>
      <vt:lpstr>Our Project’s Framework</vt:lpstr>
      <vt:lpstr>Implementing PBL Approach I</vt:lpstr>
      <vt:lpstr>Implementing PBL Approach I</vt:lpstr>
      <vt:lpstr>Implementing PBL Approach I</vt:lpstr>
      <vt:lpstr>Implementing PBL Approach I</vt:lpstr>
      <vt:lpstr>Implementing PBL Approach II</vt:lpstr>
      <vt:lpstr>Implementing PBL Approach II</vt:lpstr>
      <vt:lpstr>Implementing PBL Approach II</vt:lpstr>
      <vt:lpstr>Implementing PBL Approach II</vt:lpstr>
      <vt:lpstr>Implementing PBL Approach II</vt:lpstr>
      <vt:lpstr>Implementing PBL Approach II</vt:lpstr>
      <vt:lpstr>Implementing PBL Approach II</vt:lpstr>
      <vt:lpstr>Implementing PBL Approach II</vt:lpstr>
      <vt:lpstr>Implementing PBL Approach III</vt:lpstr>
      <vt:lpstr>Implementing PBL Approach IV</vt:lpstr>
      <vt:lpstr>What Data Informs Us</vt:lpstr>
      <vt:lpstr>Educational Implications</vt:lpstr>
      <vt:lpstr>Minds-on &amp; Hands-on:   Creating a mini-project</vt:lpstr>
      <vt:lpstr>Your Turn: Minds-on &amp; Hands-on</vt:lpstr>
      <vt:lpstr>Q &amp; A Time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Laura McIndoo</cp:lastModifiedBy>
  <cp:revision>194</cp:revision>
  <dcterms:created xsi:type="dcterms:W3CDTF">2018-08-21T18:49:40Z</dcterms:created>
  <dcterms:modified xsi:type="dcterms:W3CDTF">2019-02-17T20:23:45Z</dcterms:modified>
</cp:coreProperties>
</file>